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theme/theme1.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slides/slide40.xml" ContentType="application/vnd.openxmlformats-officedocument.presentationml.slide+xml"/>
  <Override PartName="/ppt/slides/slide4.xml" ContentType="application/vnd.openxmlformats-officedocument.presentationml.slide+xml"/>
  <Override PartName="/ppt/theme/theme2.xml" ContentType="application/vnd.openxmlformats-officedocument.them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xml" ContentType="application/vnd.openxmlformats-officedocument.presentationml.slide+xml"/>
  <Override PartName="/ppt/slides/slide39.xml" ContentType="application/vnd.openxmlformats-officedocument.presentationml.slide+xml"/>
  <Override PartName="/ppt/slides/slide29.xml" ContentType="application/vnd.openxmlformats-officedocument.presentationml.slide+xml"/>
  <Override PartName="/ppt/slides/slide27.xml" ContentType="application/vnd.openxmlformats-officedocument.presentationml.slide+xml"/>
  <Override PartName="/ppt/slides/slide25.xml" ContentType="application/vnd.openxmlformats-officedocument.presentationml.slide+xml"/>
  <Override PartName="/ppt/slides/slide35.xml" ContentType="application/vnd.openxmlformats-officedocument.presentationml.slide+xml"/>
  <Override PartName="/ppt/slides/slide42.xml" ContentType="application/vnd.openxmlformats-officedocument.presentationml.slide+xml"/>
  <Override PartName="/ppt/slides/slide2.xml" ContentType="application/vnd.openxmlformats-officedocument.presentationml.slide+xml"/>
  <Override PartName="/ppt/slides/slide16.xml" ContentType="application/vnd.openxmlformats-officedocument.presentationml.slide+xml"/>
  <Override PartName="/ppt/tableStyles.xml" ContentType="application/vnd.openxmlformats-officedocument.presentationml.tableStyles+xml"/>
  <Override PartName="/ppt/presentation.xml" ContentType="application/vnd.openxmlformats-officedocument.presentationml.presentation.main+xml"/>
  <Override PartName="/ppt/slides/slide43.xml" ContentType="application/vnd.openxmlformats-officedocument.presentationml.slide+xml"/>
  <Override PartName="/ppt/presProps.xml" ContentType="application/vnd.openxmlformats-officedocument.presentationml.presProps+xml"/>
  <Override PartName="/ppt/slides/slide21.xml" ContentType="application/vnd.openxmlformats-officedocument.presentationml.slide+xml"/>
  <Override PartName="/ppt/slideLayouts/slideLayout7.xml" ContentType="application/vnd.openxmlformats-officedocument.presentationml.slideLayout+xml"/>
  <Override PartName="/ppt/slides/slide19.xml" ContentType="application/vnd.openxmlformats-officedocument.presentationml.slide+xml"/>
  <Override PartName="/ppt/slides/slide9.xml" ContentType="application/vnd.openxmlformats-officedocument.presentationml.slide+xml"/>
  <Override PartName="/ppt/slides/slide6.xml" ContentType="application/vnd.openxmlformats-officedocument.presentationml.slide+xml"/>
  <Override PartName="/ppt/slides/slide38.xml" ContentType="application/vnd.openxmlformats-officedocument.presentationml.slide+xml"/>
  <Override PartName="/ppt/slides/slide34.xml" ContentType="application/vnd.openxmlformats-officedocument.presentationml.slide+xml"/>
  <Override PartName="/ppt/slides/slide37.xml" ContentType="application/vnd.openxmlformats-officedocument.presentationml.slide+xml"/>
  <Override PartName="/ppt/slideLayouts/slideLayout4.xml" ContentType="application/vnd.openxmlformats-officedocument.presentationml.slideLayout+xml"/>
  <Override PartName="/ppt/slides/slide7.xml" ContentType="application/vnd.openxmlformats-officedocument.presentationml.slide+xml"/>
  <Override PartName="/ppt/notesMasters/notesMaster1.xml" ContentType="application/vnd.openxmlformats-officedocument.presentationml.notesMaster+xml"/>
  <Override PartName="/ppt/slides/slide26.xml" ContentType="application/vnd.openxmlformats-officedocument.presentationml.slide+xml"/>
  <Override PartName="/ppt/slides/slide22.xml" ContentType="application/vnd.openxmlformats-officedocument.presentationml.slide+xml"/>
  <Override PartName="/ppt/slides/slide15.xml" ContentType="application/vnd.openxmlformats-officedocument.presentationml.slide+xml"/>
  <Override PartName="/ppt/slides/slide11.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Masters/slideMaster1.xml" ContentType="application/vnd.openxmlformats-officedocument.presentationml.slideMaster+xml"/>
  <Override PartName="/ppt/slides/slide1.xml" ContentType="application/vnd.openxmlformats-officedocument.presentationml.slide+xml"/>
  <Override PartName="/ppt/viewProps.xml" ContentType="application/vnd.openxmlformats-officedocument.presentationml.viewProps+xml"/>
  <Override PartName="/ppt/slides/slide18.xml" ContentType="application/vnd.openxmlformats-officedocument.presentationml.slide+xml"/>
  <Override PartName="/ppt/slides/slide20.xml" ContentType="application/vnd.openxmlformats-officedocument.presentationml.slide+xml"/>
  <Override PartName="/ppt/slides/slide14.xml" ContentType="application/vnd.openxmlformats-officedocument.presentationml.slide+xml"/>
  <Override PartName="/ppt/slides/slide17.xml" ContentType="application/vnd.openxmlformats-officedocument.presentationml.slide+xml"/>
  <Override PartName="/ppt/slideLayouts/slideLayout2.xml" ContentType="application/vnd.openxmlformats-officedocument.presentationml.slideLayout+xml"/>
  <Override PartName="/ppt/slides/slide41.xml" ContentType="application/vnd.openxmlformats-officedocument.presentationml.slide+xml"/>
  <Override PartName="/ppt/slides/slide10.xml" ContentType="application/vnd.openxmlformats-officedocument.presentationml.slide+xml"/>
  <Override PartName="/ppt/slides/slide44.xml" ContentType="application/vnd.openxmlformats-officedocument.presentationml.slide+xml"/>
  <Override PartName="/ppt/slides/slide28.xml" ContentType="application/vnd.openxmlformats-officedocument.presentationml.slide+xml"/>
  <Override PartName="/ppt/slides/slide12.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23.xml" ContentType="application/vnd.openxmlformats-officedocument.presentationml.slide+xml"/>
</Types>
</file>

<file path=_rels/.rels><?xml version="1.0" encoding="UTF-8" standalone="yes"?><Relationships xmlns="http://schemas.openxmlformats.org/package/2006/relationships"><Relationship Id="rId2" Type="http://schemas.openxmlformats.org/officeDocument/2006/relationships/extended-properties" Target="docProps/app.xml" /><Relationship Id="rId0" Type="http://schemas.openxmlformats.org/officeDocument/2006/relationships/officeDocument" Target="ppt/presentation.xml" /><Relationship Id="rId1" Type="http://schemas.openxmlformats.org/package/2006/relationships/metadata/core-properties" Target="docProps/core.xml" /></Relationships>
</file>

<file path=ppt/presentation.xml><?xml version="1.0" encoding="utf-8"?>
<p:presentation xmlns:p15="http://schemas.microsoft.com/office/powerpoint/2012/main" xmlns:a="http://schemas.openxmlformats.org/drawingml/2006/main" xmlns:p="http://schemas.openxmlformats.org/presentationml/2006/main" xmlns:r="http://schemas.openxmlformats.org/officeDocument/2006/relationships" xmlns:mc="http://schemas.openxmlformats.org/markup-compatibility/2006" firstSlideNum="1" mc:Ignorable="p15">
  <p:sldMasterIdLst>
    <p:sldMasterId id="2147483648" r:id="rId0"/>
  </p:sldMasterIdLst>
  <p:notesMasterIdLst>
    <p:notesMasterId r:id="rId46"/>
  </p:notesMasterIdLst>
  <p:sldIdLst>
    <p:sldId id="256" r:id="rId1"/>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Lst>
  <p:sldSz cx="12192000" cy="6858000"/>
  <p:notesSz cx="6858000" cy="9144000"/>
  <p:defaultTextStyle>
    <a:defPPr>
      <a:defRPr lang="zh-CN"/>
    </a:defPPr>
    <a:lvl1pPr marL="0" algn="l" defTabSz="914400" rtl="false" eaLnBrk="true" latinLnBrk="false" hangingPunct="true">
      <a:defRPr sz="1800" kern="1200">
        <a:solidFill>
          <a:schemeClr val="tx1"/>
        </a:solidFill>
        <a:latin typeface="+mn-lt"/>
        <a:ea typeface="+mn-ea"/>
        <a:cs typeface="+mn-cs"/>
      </a:defRPr>
    </a:lvl1pPr>
    <a:lvl2pPr marL="457200" algn="l" defTabSz="914400" rtl="false" eaLnBrk="true" latinLnBrk="false" hangingPunct="true">
      <a:defRPr sz="1800" kern="1200">
        <a:solidFill>
          <a:schemeClr val="tx1"/>
        </a:solidFill>
        <a:latin typeface="+mn-lt"/>
        <a:ea typeface="+mn-ea"/>
        <a:cs typeface="+mn-cs"/>
      </a:defRPr>
    </a:lvl2pPr>
    <a:lvl3pPr marL="914400" algn="l" defTabSz="914400" rtl="false" eaLnBrk="true" latinLnBrk="false" hangingPunct="true">
      <a:defRPr sz="1800" kern="1200">
        <a:solidFill>
          <a:schemeClr val="tx1"/>
        </a:solidFill>
        <a:latin typeface="+mn-lt"/>
        <a:ea typeface="+mn-ea"/>
        <a:cs typeface="+mn-cs"/>
      </a:defRPr>
    </a:lvl3pPr>
    <a:lvl4pPr marL="1371600" algn="l" defTabSz="914400" rtl="false" eaLnBrk="true" latinLnBrk="false" hangingPunct="true">
      <a:defRPr sz="1800" kern="1200">
        <a:solidFill>
          <a:schemeClr val="tx1"/>
        </a:solidFill>
        <a:latin typeface="+mn-lt"/>
        <a:ea typeface="+mn-ea"/>
        <a:cs typeface="+mn-cs"/>
      </a:defRPr>
    </a:lvl4pPr>
    <a:lvl5pPr marL="1828800" algn="l" defTabSz="914400" rtl="false" eaLnBrk="true" latinLnBrk="false" hangingPunct="true">
      <a:defRPr sz="1800" kern="1200">
        <a:solidFill>
          <a:schemeClr val="tx1"/>
        </a:solidFill>
        <a:latin typeface="+mn-lt"/>
        <a:ea typeface="+mn-ea"/>
        <a:cs typeface="+mn-cs"/>
      </a:defRPr>
    </a:lvl5pPr>
    <a:lvl6pPr marL="2286000" algn="l" defTabSz="914400" rtl="false" eaLnBrk="true" latinLnBrk="false" hangingPunct="true">
      <a:defRPr sz="1800" kern="1200">
        <a:solidFill>
          <a:schemeClr val="tx1"/>
        </a:solidFill>
        <a:latin typeface="+mn-lt"/>
        <a:ea typeface="+mn-ea"/>
        <a:cs typeface="+mn-cs"/>
      </a:defRPr>
    </a:lvl6pPr>
    <a:lvl7pPr marL="2743200" algn="l" defTabSz="914400" rtl="false" eaLnBrk="true" latinLnBrk="false" hangingPunct="true">
      <a:defRPr sz="1800" kern="1200">
        <a:solidFill>
          <a:schemeClr val="tx1"/>
        </a:solidFill>
        <a:latin typeface="+mn-lt"/>
        <a:ea typeface="+mn-ea"/>
        <a:cs typeface="+mn-cs"/>
      </a:defRPr>
    </a:lvl7pPr>
    <a:lvl8pPr marL="3200400" algn="l" defTabSz="914400" rtl="false" eaLnBrk="true" latinLnBrk="false" hangingPunct="true">
      <a:defRPr sz="1800" kern="1200">
        <a:solidFill>
          <a:schemeClr val="tx1"/>
        </a:solidFill>
        <a:latin typeface="+mn-lt"/>
        <a:ea typeface="+mn-ea"/>
        <a:cs typeface="+mn-cs"/>
      </a:defRPr>
    </a:lvl8pPr>
    <a:lvl9pPr marL="3657600" algn="l" defTabSz="914400" rtl="false" eaLnBrk="true" latinLnBrk="false" hangingPunct="true">
      <a:defRPr sz="1800" kern="1200">
        <a:solidFill>
          <a:schemeClr val="tx1"/>
        </a:solidFill>
        <a:latin typeface="+mn-lt"/>
        <a:ea typeface="+mn-ea"/>
        <a:cs typeface="+mn-cs"/>
      </a:defRPr>
    </a:lvl9pPr>
  </p:defaultTextStyle>
  <p:extLst>
    <p:ext uri="{EFAFB233-063F-42B5-8137-9DF3F51BA10A}">
      <p15:sldGuideLst>
        <p15:guide id="1" orient="horz" pos="2160" userDrawn="true">
          <p15:clr>
            <a:srgbClr val="A4A3A4"/>
          </p15:clr>
        </p15:guide>
        <p15:guide id="2" pos="3840" userDrawn="true">
          <p15:clr>
            <a:srgbClr val="A4A3A4"/>
          </p15:clr>
        </p15:guide>
        <p15:guide id="3" pos="302" userDrawn="true">
          <p15:clr>
            <a:srgbClr val="A4A3A4"/>
          </p15:clr>
        </p15:guide>
        <p15:guide id="4" pos="7378" userDrawn="true">
          <p15:clr>
            <a:srgbClr val="A4A3A4"/>
          </p15:clr>
        </p15:guide>
        <p15:guide id="5" orient="horz" pos="3906" userDrawn="true">
          <p15:clr>
            <a:srgbClr val="A4A3A4"/>
          </p15:clr>
        </p15:guide>
        <p15:guide id="6" orient="horz" pos="618" userDrawn="true">
          <p15:clr>
            <a:srgbClr val="A4A3A4"/>
          </p15:clr>
        </p15:guide>
      </p15:sldGuideLst>
    </p:ext>
  </p:extLst>
</p:presentation>
</file>

<file path=ppt/presProps.xml><?xml version="1.0" encoding="utf-8"?>
<p:presentationPr xmlns:a="http://schemas.openxmlformats.org/drawingml/2006/main" xmlns:p="http://schemas.openxmlformats.org/presentationml/2006/main">
  <p:clrMru>
    <a:srgbClr val="305384"/>
    <a:srgbClr val="C0C2C4"/>
    <a:srgbClr val="C1D1E9"/>
    <a:srgbClr val="DEE0E2"/>
    <a:srgbClr val="7373A4"/>
    <a:srgbClr val="69B29B"/>
    <a:srgbClr val="E48888"/>
    <a:srgbClr val="BD9DA0"/>
    <a:srgbClr val="DFCEE1"/>
    <a:srgbClr val="6E7E77"/>
  </p:clrMru>
  <p:extLst>
    <p:ext uri="{E76CE94A-603C-4142-B9EB-6D1370010A27}"/>
    <p:ext uri="{D31A062A-798A-4329-ABDD-BBA856620510}"/>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lastView="sldThumbnailView">
  <p:normalViewPr horzBarState="maximized">
    <p:restoredLeft sz="15987" autoAdjust="false"/>
    <p:restoredTop sz="94660"/>
  </p:normalViewPr>
  <p:slideViewPr>
    <p:cSldViewPr snapToGrid="false" showGuides="true">
      <p:cViewPr varScale="true">
        <p:scale>
          <a:sx n="116" d="100"/>
          <a:sy n="116" d="100"/>
        </p:scale>
        <p:origin x="336" y="84"/>
      </p:cViewPr>
      <p:guideLst>
        <p:guide orient="horz" pos="2160"/>
        <p:guide pos="3840"/>
        <p:guide pos="302"/>
        <p:guide pos="7378"/>
        <p:guide orient="horz" pos="3906"/>
        <p:guide orient="horz" pos="618"/>
      </p:guideLst>
    </p:cSldViewPr>
  </p:slideViewPr>
  <p:notesTextViewPr>
    <p:cViewPr>
      <p:scale>
        <a:sx n="1" d="1"/>
        <a:sy n="1" d="1"/>
      </p:scale>
      <p:origin x="0" y="0"/>
    </p:cViewPr>
  </p:notesTextViewPr>
  <p:sorterViewPr>
    <p:cViewPr>
      <p:scale>
        <a:sx n="74" d="100"/>
        <a:sy n="74" d="100"/>
      </p:scale>
      <p:origin x="0" y="0"/>
    </p:cViewPr>
  </p:sorterViewPr>
  <p:notesViewPr>
    <p:cSldViewPr snapToGrid="false" showGuides="true">
      <p:cViewPr varScale="true">
        <p:scale>
          <a:sx n="88" d="100"/>
          <a:sy n="88" d="100"/>
        </p:scale>
        <p:origin x="3822" y="102"/>
      </p:cViewPr>
      <p:guideLst>
        <p:guide orient="horz" pos="2880"/>
        <p:guide pos="2160"/>
      </p:guideLst>
    </p:cSldViewPr>
  </p:notesViewPr>
  <p:gridSpacing cx="72008" cy="72008"/>
</p:viewPr>
</file>

<file path=ppt/_rels/presentation.xml.rels><?xml version="1.0" encoding="UTF-8" standalone="yes"?><Relationships xmlns="http://schemas.openxmlformats.org/package/2006/relationships"><Relationship Id="rId9" Type="http://schemas.openxmlformats.org/officeDocument/2006/relationships/slide" Target="slides/slide9.xml" /><Relationship Id="rId7" Type="http://schemas.openxmlformats.org/officeDocument/2006/relationships/slide" Target="slides/slide7.xml" /><Relationship Id="rId5" Type="http://schemas.openxmlformats.org/officeDocument/2006/relationships/slide" Target="slides/slide5.xml" /><Relationship Id="rId48" Type="http://schemas.openxmlformats.org/officeDocument/2006/relationships/tableStyles" Target="tableStyles.xml" /><Relationship Id="rId47" Type="http://schemas.openxmlformats.org/officeDocument/2006/relationships/presProps" Target="presProps.xml" /><Relationship Id="rId45" Type="http://schemas.openxmlformats.org/officeDocument/2006/relationships/slide" Target="slides/slide45.xml" /><Relationship Id="rId43" Type="http://schemas.openxmlformats.org/officeDocument/2006/relationships/slide" Target="slides/slide43.xml" /><Relationship Id="rId42" Type="http://schemas.openxmlformats.org/officeDocument/2006/relationships/slide" Target="slides/slide42.xml" /><Relationship Id="rId41" Type="http://schemas.openxmlformats.org/officeDocument/2006/relationships/slide" Target="slides/slide41.xml" /><Relationship Id="rId46" Type="http://schemas.openxmlformats.org/officeDocument/2006/relationships/notesMaster" Target="notesMasters/notesMaster1.xml" /><Relationship Id="rId21" Type="http://schemas.openxmlformats.org/officeDocument/2006/relationships/slide" Target="slides/slide21.xml" /><Relationship Id="rId49" Type="http://schemas.openxmlformats.org/officeDocument/2006/relationships/viewProps" Target="viewProps.xml" /><Relationship Id="rId19" Type="http://schemas.openxmlformats.org/officeDocument/2006/relationships/slide" Target="slides/slide19.xml" /><Relationship Id="rId22" Type="http://schemas.openxmlformats.org/officeDocument/2006/relationships/slide" Target="slides/slide22.xml" /><Relationship Id="rId2" Type="http://schemas.openxmlformats.org/officeDocument/2006/relationships/slide" Target="slides/slide2.xml" /><Relationship Id="rId18" Type="http://schemas.openxmlformats.org/officeDocument/2006/relationships/slide" Target="slides/slide18.xml" /><Relationship Id="rId6" Type="http://schemas.openxmlformats.org/officeDocument/2006/relationships/slide" Target="slides/slide6.xml" /><Relationship Id="rId14" Type="http://schemas.openxmlformats.org/officeDocument/2006/relationships/slide" Target="slides/slide14.xml" /><Relationship Id="rId17" Type="http://schemas.openxmlformats.org/officeDocument/2006/relationships/slide" Target="slides/slide17.xml" /><Relationship Id="rId28" Type="http://schemas.openxmlformats.org/officeDocument/2006/relationships/slide" Target="slides/slide28.xml" /><Relationship Id="rId20" Type="http://schemas.openxmlformats.org/officeDocument/2006/relationships/slide" Target="slides/slide20.xml" /><Relationship Id="rId36" Type="http://schemas.openxmlformats.org/officeDocument/2006/relationships/slide" Target="slides/slide36.xml" /><Relationship Id="rId15" Type="http://schemas.openxmlformats.org/officeDocument/2006/relationships/slide" Target="slides/slide15.xml" /><Relationship Id="rId38" Type="http://schemas.openxmlformats.org/officeDocument/2006/relationships/slide" Target="slides/slide38.xml" /><Relationship Id="rId1" Type="http://schemas.openxmlformats.org/officeDocument/2006/relationships/slide" Target="slides/slide1.xml" /><Relationship Id="rId10" Type="http://schemas.openxmlformats.org/officeDocument/2006/relationships/slide" Target="slides/slide10.xml" /><Relationship Id="rId44" Type="http://schemas.openxmlformats.org/officeDocument/2006/relationships/slide" Target="slides/slide44.xml" /><Relationship Id="rId26" Type="http://schemas.openxmlformats.org/officeDocument/2006/relationships/slide" Target="slides/slide26.xml" /><Relationship Id="rId12" Type="http://schemas.openxmlformats.org/officeDocument/2006/relationships/slide" Target="slides/slide12.xml" /><Relationship Id="rId13" Type="http://schemas.openxmlformats.org/officeDocument/2006/relationships/slide" Target="slides/slide13.xml" /><Relationship Id="rId8" Type="http://schemas.openxmlformats.org/officeDocument/2006/relationships/slide" Target="slides/slide8.xml" /><Relationship Id="rId23" Type="http://schemas.openxmlformats.org/officeDocument/2006/relationships/slide" Target="slides/slide23.xml" /><Relationship Id="rId34" Type="http://schemas.openxmlformats.org/officeDocument/2006/relationships/slide" Target="slides/slide34.xml" /><Relationship Id="rId0" Type="http://schemas.openxmlformats.org/officeDocument/2006/relationships/slideMaster" Target="slideMasters/slideMaster1.xml" /><Relationship Id="rId37" Type="http://schemas.openxmlformats.org/officeDocument/2006/relationships/slide" Target="slides/slide37.xml" /><Relationship Id="rId24" Type="http://schemas.openxmlformats.org/officeDocument/2006/relationships/slide" Target="slides/slide24.xml" /><Relationship Id="rId16" Type="http://schemas.openxmlformats.org/officeDocument/2006/relationships/slide" Target="slides/slide16.xml" /><Relationship Id="rId25" Type="http://schemas.openxmlformats.org/officeDocument/2006/relationships/slide" Target="slides/slide25.xml" /><Relationship Id="rId27" Type="http://schemas.openxmlformats.org/officeDocument/2006/relationships/slide" Target="slides/slide27.xml" /><Relationship Id="rId29" Type="http://schemas.openxmlformats.org/officeDocument/2006/relationships/slide" Target="slides/slide29.xml" /><Relationship Id="rId39" Type="http://schemas.openxmlformats.org/officeDocument/2006/relationships/slide" Target="slides/slide39.xml" /><Relationship Id="rId3" Type="http://schemas.openxmlformats.org/officeDocument/2006/relationships/slide" Target="slides/slide3.xml" /><Relationship Id="rId11" Type="http://schemas.openxmlformats.org/officeDocument/2006/relationships/slide" Target="slides/slide11.xml" /><Relationship Id="rId31" Type="http://schemas.openxmlformats.org/officeDocument/2006/relationships/slide" Target="slides/slide31.xml" /><Relationship Id="rId30" Type="http://schemas.openxmlformats.org/officeDocument/2006/relationships/slide" Target="slides/slide30.xml" /><Relationship Id="rId32" Type="http://schemas.openxmlformats.org/officeDocument/2006/relationships/slide" Target="slides/slide32.xml" /><Relationship Id="rId33" Type="http://schemas.openxmlformats.org/officeDocument/2006/relationships/slide" Target="slides/slide33.xml" /><Relationship Id="rId35" Type="http://schemas.openxmlformats.org/officeDocument/2006/relationships/slide" Target="slides/slide35.xml" /><Relationship Id="rId4" Type="http://schemas.openxmlformats.org/officeDocument/2006/relationships/slide" Target="slides/slide4.xml" /><Relationship Id="rId40" Type="http://schemas.openxmlformats.org/officeDocument/2006/relationships/slide" Target="slides/slide40.xml" /></Relationships>
</file>

<file path=ppt/notesMasters/_rels/notesMaster1.xml.rels><?xml version="1.0" encoding="UTF-8" standalone="yes"?><Relationships xmlns="http://schemas.openxmlformats.org/package/2006/relationships"><Relationship Id="rId0"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true"/>
          </p:cNvSpPr>
          <p:nvPr>
            <p:ph type="hdr" sz="quarter"/>
          </p:nvPr>
        </p:nvSpPr>
        <p:spPr>
          <a:xfrm>
            <a:off x="0" y="0"/>
            <a:ext cx="2971800" cy="458788"/>
          </a:xfrm>
          <a:prstGeom prst="rect">
            <a:avLst/>
          </a:prstGeom>
        </p:spPr>
        <p:txBody>
          <a:bodyPr vert="horz" lIns="91440" tIns="45720" rIns="91440" bIns="45720" rtlCol="false"/>
          <a:lstStyle>
            <a:lvl1pPr algn="l">
              <a:defRPr sz="1200">
                <a:latin typeface="汉仪君黑-45简" panose="020B0604020202020204" pitchFamily="34" charset="-122"/>
              </a:defRPr>
            </a:lvl1pPr>
          </a:lstStyle>
          <a:p>
            <a:pPr/>
            <a:endParaRPr lang="zh-CN" altLang="en-US" dirty="false"/>
          </a:p>
        </p:txBody>
      </p:sp>
      <p:sp>
        <p:nvSpPr>
          <p:cNvPr id="3" name="日期占位符 2"/>
          <p:cNvSpPr>
            <a:spLocks noGrp="true"/>
          </p:cNvSpPr>
          <p:nvPr>
            <p:ph type="dt" idx="1"/>
          </p:nvPr>
        </p:nvSpPr>
        <p:spPr>
          <a:xfrm>
            <a:off x="3884613" y="0"/>
            <a:ext cx="2971800" cy="458788"/>
          </a:xfrm>
          <a:prstGeom prst="rect">
            <a:avLst/>
          </a:prstGeom>
        </p:spPr>
        <p:txBody>
          <a:bodyPr vert="horz" lIns="91440" tIns="45720" rIns="91440" bIns="45720" rtlCol="false"/>
          <a:lstStyle>
            <a:lvl1pPr algn="r">
              <a:defRPr sz="1200">
                <a:latin typeface="汉仪君黑-45简" panose="020B0604020202020204" pitchFamily="34" charset="-122"/>
              </a:defRPr>
            </a:lvl1pPr>
          </a:lstStyle>
          <a:p>
            <a:pPr/>
            <a:fld id="{FBDEA647-F983-4BDD-BB08-D4D37D5FD6D2}" type="datetimeFigureOut">
              <a:rPr lang="zh-CN" altLang="en-US" smtClean="false"/>
              <a:t/>
            </a:fld>
            <a:endParaRPr lang="zh-CN" altLang="en-US" dirty="false"/>
          </a:p>
        </p:txBody>
      </p:sp>
      <p:sp>
        <p:nvSpPr>
          <p:cNvPr id="4" name="幻灯片图像占位符 3"/>
          <p:cNvSpPr>
            <a:spLocks noGrp="true" noRot="true" noChangeAspect="true"/>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false" anchor="ctr"/>
          <a:lstStyle/>
          <a:p>
            <a:pPr/>
            <a:endParaRPr lang="zh-CN" altLang="en-US" dirty="false"/>
          </a:p>
        </p:txBody>
      </p:sp>
      <p:sp>
        <p:nvSpPr>
          <p:cNvPr id="5" name="备注占位符 4"/>
          <p:cNvSpPr>
            <a:spLocks noGrp="true"/>
          </p:cNvSpPr>
          <p:nvPr>
            <p:ph type="body" sz="quarter" idx="3"/>
          </p:nvPr>
        </p:nvSpPr>
        <p:spPr>
          <a:xfrm>
            <a:off x="685800" y="4400550"/>
            <a:ext cx="5486400" cy="3600450"/>
          </a:xfrm>
          <a:prstGeom prst="rect">
            <a:avLst/>
          </a:prstGeom>
        </p:spPr>
        <p:txBody>
          <a:bodyPr vert="horz" lIns="91440" tIns="45720" rIns="91440" bIns="45720" rtlCol="false"/>
          <a:lstStyle/>
          <a:p>
            <a:pPr lvl="0"/>
            <a:r>
              <a:rPr lang="zh-CN" altLang="en-US" dirty="false" smtClean="false"/>
              <a:t>单击此处编辑母版文本样式</a:t>
            </a:r>
            <a:endParaRPr lang="zh-CN" altLang="en-US" dirty="false" smtClean="false"/>
          </a:p>
          <a:p>
            <a:pPr lvl="1"/>
            <a:r>
              <a:rPr lang="zh-CN" altLang="en-US" dirty="false" smtClean="false"/>
              <a:t>第二级</a:t>
            </a:r>
            <a:endParaRPr lang="zh-CN" altLang="en-US" dirty="false" smtClean="false"/>
          </a:p>
          <a:p>
            <a:pPr lvl="2"/>
            <a:r>
              <a:rPr lang="zh-CN" altLang="en-US" dirty="false" smtClean="false"/>
              <a:t>第三级</a:t>
            </a:r>
            <a:endParaRPr lang="zh-CN" altLang="en-US" dirty="false" smtClean="false"/>
          </a:p>
          <a:p>
            <a:pPr lvl="3"/>
            <a:r>
              <a:rPr lang="zh-CN" altLang="en-US" dirty="false" smtClean="false"/>
              <a:t>第四级</a:t>
            </a:r>
            <a:endParaRPr lang="zh-CN" altLang="en-US" dirty="false" smtClean="false"/>
          </a:p>
          <a:p>
            <a:pPr lvl="4"/>
            <a:r>
              <a:rPr lang="zh-CN" altLang="en-US" dirty="false" smtClean="false"/>
              <a:t>第五级</a:t>
            </a:r>
            <a:endParaRPr lang="zh-CN" altLang="en-US" dirty="false"/>
          </a:p>
        </p:txBody>
      </p:sp>
      <p:sp>
        <p:nvSpPr>
          <p:cNvPr id="6" name="页脚占位符 5"/>
          <p:cNvSpPr>
            <a:spLocks noGrp="true"/>
          </p:cNvSpPr>
          <p:nvPr>
            <p:ph type="ftr" sz="quarter" idx="4"/>
          </p:nvPr>
        </p:nvSpPr>
        <p:spPr>
          <a:xfrm>
            <a:off x="0" y="8685213"/>
            <a:ext cx="2971800" cy="458787"/>
          </a:xfrm>
          <a:prstGeom prst="rect">
            <a:avLst/>
          </a:prstGeom>
        </p:spPr>
        <p:txBody>
          <a:bodyPr vert="horz" lIns="91440" tIns="45720" rIns="91440" bIns="45720" rtlCol="false" anchor="b"/>
          <a:lstStyle>
            <a:lvl1pPr algn="l">
              <a:defRPr sz="1200">
                <a:latin typeface="汉仪君黑-45简" panose="020B0604020202020204" pitchFamily="34" charset="-122"/>
              </a:defRPr>
            </a:lvl1pPr>
          </a:lstStyle>
          <a:p>
            <a:pPr/>
            <a:endParaRPr lang="zh-CN" altLang="en-US" dirty="false"/>
          </a:p>
        </p:txBody>
      </p:sp>
      <p:sp>
        <p:nvSpPr>
          <p:cNvPr id="7" name="灯片编号占位符 6"/>
          <p:cNvSpPr>
            <a:spLocks noGrp="true"/>
          </p:cNvSpPr>
          <p:nvPr>
            <p:ph type="sldNum" sz="quarter" idx="5"/>
          </p:nvPr>
        </p:nvSpPr>
        <p:spPr>
          <a:xfrm>
            <a:off x="3884613" y="8685213"/>
            <a:ext cx="2971800" cy="458787"/>
          </a:xfrm>
          <a:prstGeom prst="rect">
            <a:avLst/>
          </a:prstGeom>
        </p:spPr>
        <p:txBody>
          <a:bodyPr vert="horz" lIns="91440" tIns="45720" rIns="91440" bIns="45720" rtlCol="false" anchor="b"/>
          <a:lstStyle>
            <a:lvl1pPr algn="r">
              <a:defRPr sz="1200">
                <a:latin typeface="汉仪君黑-45简" panose="020B0604020202020204" pitchFamily="34" charset="-122"/>
              </a:defRPr>
            </a:lvl1pPr>
          </a:lstStyle>
          <a:p>
            <a:pPr/>
            <a:fld id="{9C1A5910-920B-4C9A-AB10-19E0612BCBA2}" type="slidenum">
              <a:rPr lang="zh-CN" altLang="en-US" smtClean="false"/>
              <a:t/>
            </a:fld>
            <a:endParaRPr lang="zh-CN" altLang="en-US" dirty="false"/>
          </a:p>
        </p:txBody>
      </p:sp>
    </p:spTree>
  </p:cSld>
  <p:clrMap bg1="lt1" tx1="dk1" bg2="lt2" tx2="dk2" accent1="accent1" accent2="accent2" accent3="accent3" accent4="accent4" accent5="accent5" accent6="accent6" hlink="hlink" folHlink="folHlink"/>
  <p:notesStyle>
    <a:lvl1pPr marL="0" algn="l" defTabSz="914400" rtl="false" eaLnBrk="true" latinLnBrk="false" hangingPunct="true">
      <a:defRPr sz="1200" kern="1200">
        <a:solidFill>
          <a:schemeClr val="tx1"/>
        </a:solidFill>
        <a:latin typeface="汉仪君黑-45简" panose="020B0604020202020204" pitchFamily="34" charset="-122"/>
        <a:ea typeface="+mn-ea"/>
        <a:cs typeface="+mn-cs"/>
      </a:defRPr>
    </a:lvl1pPr>
    <a:lvl2pPr marL="457200" algn="l" defTabSz="914400" rtl="false" eaLnBrk="true" latinLnBrk="false" hangingPunct="true">
      <a:defRPr sz="1200" kern="1200">
        <a:solidFill>
          <a:schemeClr val="tx1"/>
        </a:solidFill>
        <a:latin typeface="汉仪君黑-45简" panose="020B0604020202020204" pitchFamily="34" charset="-122"/>
        <a:ea typeface="+mn-ea"/>
        <a:cs typeface="+mn-cs"/>
      </a:defRPr>
    </a:lvl2pPr>
    <a:lvl3pPr marL="914400" algn="l" defTabSz="914400" rtl="false" eaLnBrk="true" latinLnBrk="false" hangingPunct="true">
      <a:defRPr sz="1200" kern="1200">
        <a:solidFill>
          <a:schemeClr val="tx1"/>
        </a:solidFill>
        <a:latin typeface="汉仪君黑-45简" panose="020B0604020202020204" pitchFamily="34" charset="-122"/>
        <a:ea typeface="+mn-ea"/>
        <a:cs typeface="+mn-cs"/>
      </a:defRPr>
    </a:lvl3pPr>
    <a:lvl4pPr marL="1371600" algn="l" defTabSz="914400" rtl="false" eaLnBrk="true" latinLnBrk="false" hangingPunct="true">
      <a:defRPr sz="1200" kern="1200">
        <a:solidFill>
          <a:schemeClr val="tx1"/>
        </a:solidFill>
        <a:latin typeface="汉仪君黑-45简" panose="020B0604020202020204" pitchFamily="34" charset="-122"/>
        <a:ea typeface="+mn-ea"/>
        <a:cs typeface="+mn-cs"/>
      </a:defRPr>
    </a:lvl4pPr>
    <a:lvl5pPr marL="1828800" algn="l" defTabSz="914400" rtl="false" eaLnBrk="true" latinLnBrk="false" hangingPunct="true">
      <a:defRPr sz="1200" kern="1200">
        <a:solidFill>
          <a:schemeClr val="tx1"/>
        </a:solidFill>
        <a:latin typeface="汉仪君黑-45简" panose="020B0604020202020204" pitchFamily="34" charset="-122"/>
        <a:ea typeface="+mn-ea"/>
        <a:cs typeface="+mn-cs"/>
      </a:defRPr>
    </a:lvl5pPr>
    <a:lvl6pPr marL="2286000" algn="l" defTabSz="914400" rtl="false" eaLnBrk="true" latinLnBrk="false" hangingPunct="true">
      <a:defRPr sz="1200" kern="1200">
        <a:solidFill>
          <a:schemeClr val="tx1"/>
        </a:solidFill>
        <a:latin typeface="+mn-lt"/>
        <a:ea typeface="+mn-ea"/>
        <a:cs typeface="+mn-cs"/>
      </a:defRPr>
    </a:lvl6pPr>
    <a:lvl7pPr marL="2743200" algn="l" defTabSz="914400" rtl="false" eaLnBrk="true" latinLnBrk="false" hangingPunct="true">
      <a:defRPr sz="1200" kern="1200">
        <a:solidFill>
          <a:schemeClr val="tx1"/>
        </a:solidFill>
        <a:latin typeface="+mn-lt"/>
        <a:ea typeface="+mn-ea"/>
        <a:cs typeface="+mn-cs"/>
      </a:defRPr>
    </a:lvl7pPr>
    <a:lvl8pPr marL="3200400" algn="l" defTabSz="914400" rtl="false" eaLnBrk="true" latinLnBrk="false" hangingPunct="true">
      <a:defRPr sz="1200" kern="1200">
        <a:solidFill>
          <a:schemeClr val="tx1"/>
        </a:solidFill>
        <a:latin typeface="+mn-lt"/>
        <a:ea typeface="+mn-ea"/>
        <a:cs typeface="+mn-cs"/>
      </a:defRPr>
    </a:lvl8pPr>
    <a:lvl9pPr marL="3657600" algn="l" defTabSz="914400" rtl="false" eaLnBrk="true" latinLnBrk="false" hangingPunct="true">
      <a:defRPr sz="1200" kern="1200">
        <a:solidFill>
          <a:schemeClr val="tx1"/>
        </a:solidFill>
        <a:latin typeface="+mn-lt"/>
        <a:ea typeface="+mn-ea"/>
        <a:cs typeface="+mn-cs"/>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image" Target="media/image1.png" /><Relationship Id="rId0" Type="http://schemas.openxmlformats.org/officeDocument/2006/relationships/slideMaster" Target="../slideMasters/slideMaster1.xml" /></Relationships>
</file>

<file path=ppt/slideLayouts/_rels/slideLayout2.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3.xml.rels><?xml version="1.0" encoding="UTF-8" standalone="yes"?><Relationships xmlns="http://schemas.openxmlformats.org/package/2006/relationships"><Relationship Id="rId1" Type="http://schemas.openxmlformats.org/officeDocument/2006/relationships/image" Target="media/image1.png" /><Relationship Id="rId0" Type="http://schemas.openxmlformats.org/officeDocument/2006/relationships/slideMaster" Target="../slideMasters/slideMaster1.xml" /></Relationships>
</file>

<file path=ppt/slideLayouts/_rels/slideLayout4.xml.rels><?xml version="1.0" encoding="UTF-8" standalone="yes"?><Relationships xmlns="http://schemas.openxmlformats.org/package/2006/relationships"><Relationship Id="rId1" Type="http://schemas.openxmlformats.org/officeDocument/2006/relationships/image" Target="media/image1.png" /><Relationship Id="rId0" Type="http://schemas.openxmlformats.org/officeDocument/2006/relationships/slideMaster" Target="../slideMasters/slideMaster1.xml" /></Relationships>
</file>

<file path=ppt/slideLayouts/_rels/slideLayout5.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6.xml.rels><?xml version="1.0" encoding="UTF-8" standalone="yes"?><Relationships xmlns="http://schemas.openxmlformats.org/package/2006/relationships"><Relationship Id="rId1" Type="http://schemas.openxmlformats.org/officeDocument/2006/relationships/image" Target="media/image1.png" /><Relationship Id="rId0" Type="http://schemas.openxmlformats.org/officeDocument/2006/relationships/slideMaster" Target="../slideMasters/slideMaster1.xml" /></Relationships>
</file>

<file path=ppt/slideLayouts/_rels/slideLayout7.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8.xml.rels><?xml version="1.0" encoding="UTF-8" standalone="yes"?><Relationships xmlns="http://schemas.openxmlformats.org/package/2006/relationships"><Relationship Id="rId1" Type="http://schemas.openxmlformats.org/officeDocument/2006/relationships/image" Target="media/image1.png" /><Relationship Id="rId0" Type="http://schemas.openxmlformats.org/officeDocument/2006/relationships/slideMaster" Target="../slideMasters/slideMaster1.xml" /></Relationships>
</file>

<file path=ppt/slideLayouts/_rels/slideLayout9.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media/>
</file>

<file path=ppt/slideLayouts/media/image1.png>
</file>

<file path=ppt/slideLayouts/slideLayout1.xml><?xml version="1.0" encoding="utf-8"?>
<p:sldLayout xmlns:p15="http://schemas.microsoft.com/office/powerpoint/2012/main" xmlns:a="http://schemas.openxmlformats.org/drawingml/2006/main" xmlns:p="http://schemas.openxmlformats.org/presentationml/2006/main" xmlns:r="http://schemas.openxmlformats.org/officeDocument/2006/relationships" xmlns:mc="http://schemas.openxmlformats.org/markup-compatibility/2006" mc:Ignorable="p15">
  <p:cSld name="封面">
    <p:spTree>
      <p:nvGrpSpPr>
        <p:cNvPr id="1" name=""/>
        <p:cNvGrpSpPr/>
        <p:nvPr/>
      </p:nvGrpSpPr>
      <p:grpSpPr>
        <a:xfrm>
          <a:off x="0" y="0"/>
          <a:ext cx="0" cy="0"/>
          <a:chOff x="0" y="0"/>
          <a:chExt cx="0" cy="0"/>
        </a:xfrm>
      </p:grpSpPr>
      <p:pic>
        <p:nvPicPr>
          <p:cNvPr id="2" name="图片 22"/>
          <p:cNvPicPr>
            <a:picLocks noChangeAspect="true"/>
          </p:cNvPicPr>
          <p:nvPr userDrawn="true"/>
        </p:nvPicPr>
        <p:blipFill rotWithShape="true">
          <a:blip r:embed="rId1"/>
          <a:srcRect l="28268" r="21731"/>
          <a:stretch/>
        </p:blipFill>
        <p:spPr>
          <a:xfrm>
            <a:off x="6096000" y="-1"/>
            <a:ext cx="6096000" cy="6858000"/>
          </a:xfrm>
          <a:prstGeom prst="rect">
            <a:avLst/>
          </a:prstGeom>
        </p:spPr>
      </p:pic>
      <p:sp>
        <p:nvSpPr>
          <p:cNvPr id="3" name="标题 1"/>
          <p:cNvSpPr>
            <a:spLocks noGrp="true"/>
          </p:cNvSpPr>
          <p:nvPr>
            <p:ph type="ctrTitle" idx="2147483647" hasCustomPrompt="true"/>
          </p:nvPr>
        </p:nvSpPr>
        <p:spPr>
          <a:xfrm>
            <a:off x="391695" y="5544503"/>
            <a:ext cx="4224233" cy="923330"/>
          </a:xfrm>
        </p:spPr>
        <p:txBody>
          <a:bodyPr wrap="none" anchor="b">
            <a:spAutoFit/>
          </a:bodyPr>
          <a:lstStyle>
            <a:lvl1pPr algn="l">
              <a:defRPr sz="6000" b="false" i="false" spc="300">
                <a:solidFill>
                  <a:schemeClr val="tx2"/>
                </a:solidFill>
                <a:latin typeface="Microsoft YaHei" panose="020B0503020204020204" pitchFamily="34" charset="-122"/>
                <a:ea typeface="Microsoft YaHei" panose="020B0503020204020204" pitchFamily="34" charset="-122"/>
              </a:defRPr>
            </a:lvl1pPr>
          </a:lstStyle>
          <a:p>
            <a:pPr/>
            <a:r>
              <a:rPr kumimoji="true" lang="zh-CN" altLang="en-US" dirty="false"/>
              <a:t>主标题样式</a:t>
            </a:r>
            <a:endParaRPr/>
          </a:p>
        </p:txBody>
      </p:sp>
      <p:sp>
        <p:nvSpPr>
          <p:cNvPr id="4" name="文本占位符 17"/>
          <p:cNvSpPr>
            <a:spLocks noGrp="true"/>
          </p:cNvSpPr>
          <p:nvPr>
            <p:ph type="body" sz="quarter" idx="10" hasCustomPrompt="true"/>
          </p:nvPr>
        </p:nvSpPr>
        <p:spPr>
          <a:xfrm>
            <a:off x="391695" y="5051672"/>
            <a:ext cx="1980029" cy="480131"/>
          </a:xfrm>
        </p:spPr>
        <p:txBody>
          <a:bodyPr wrap="none" anchor="b">
            <a:spAutoFit/>
          </a:bodyPr>
          <a:lstStyle>
            <a:lvl1pPr marL="0" indent="0" algn="l">
              <a:buNone/>
              <a:defRPr sz="2800" b="false" i="false" spc="0">
                <a:solidFill>
                  <a:schemeClr val="tx1">
                    <a:lumMod val="50000"/>
                    <a:lumOff val="50000"/>
                  </a:schemeClr>
                </a:solidFill>
                <a:latin typeface="Microsoft YaHei Light" panose="020B0503020204020204" pitchFamily="34" charset="-122"/>
                <a:ea typeface="Microsoft YaHei Light" panose="020B0503020204020204" pitchFamily="34" charset="-122"/>
              </a:defRPr>
            </a:lvl1pPr>
          </a:lstStyle>
          <a:p>
            <a:pPr lvl="0"/>
            <a:r>
              <a:rPr kumimoji="true" lang="zh-CN" altLang="en-US" dirty="false"/>
              <a:t>主标题样式</a:t>
            </a:r>
            <a:endParaRPr/>
          </a:p>
        </p:txBody>
      </p:sp>
    </p:spTree>
  </p:cSld>
  <p:clrMapOvr>
    <a:masterClrMapping/>
  </p:clrMapOvr>
  <p:extLst>
    <p:ext uri="{DCECCB84-F9BA-43D5-87BE-67443E8EF086}">
      <p15:sldGuideLst>
        <p15:guide id="1" orient="horz" pos="2160" userDrawn="true">
          <p15:clr>
            <a:srgbClr val="FBAE40"/>
          </p15:clr>
        </p15:guide>
        <p15:guide id="2" pos="3840" userDrawn="true">
          <p15:clr>
            <a:srgbClr val="FBAE40"/>
          </p15:clr>
        </p15:guide>
      </p15:sldGuideLst>
    </p:ext>
  </p:extLst>
</p:sldLayout>
</file>

<file path=ppt/slideLayouts/slideLayout2.xml><?xml version="1.0" encoding="utf-8"?>
<p:sldLayout xmlns:a="http://schemas.openxmlformats.org/drawingml/2006/main" xmlns:p="http://schemas.openxmlformats.org/presentationml/2006/main" type="obj">
  <p:cSld name="标题和内容">
    <p:spTree>
      <p:nvGrpSpPr>
        <p:cNvPr id="5" name=""/>
        <p:cNvGrpSpPr/>
        <p:nvPr/>
      </p:nvGrpSpPr>
      <p:grpSpPr>
        <a:xfrm>
          <a:off x="0" y="0"/>
          <a:ext cx="0" cy="0"/>
          <a:chOff x="0" y="0"/>
          <a:chExt cx="0" cy="0"/>
        </a:xfrm>
      </p:grpSpPr>
      <p:sp>
        <p:nvSpPr>
          <p:cNvPr id="6" name="标题 1"/>
          <p:cNvSpPr>
            <a:spLocks noGrp="true"/>
          </p:cNvSpPr>
          <p:nvPr>
            <p:ph type="title" idx="2147483647"/>
          </p:nvPr>
        </p:nvSpPr>
        <p:spPr/>
        <p:txBody>
          <a:bodyPr/>
          <a:lstStyle>
            <a:lvl1pPr>
              <a:defRPr b="false" i="false">
                <a:latin typeface="Microsoft YaHei" panose="020B0503020204020204" pitchFamily="34" charset="-122"/>
                <a:ea typeface="Microsoft YaHei" panose="020B0503020204020204" pitchFamily="34" charset="-122"/>
              </a:defRPr>
            </a:lvl1pPr>
          </a:lstStyle>
          <a:p>
            <a:pPr/>
            <a:r>
              <a:rPr kumimoji="true" lang="zh-CN" altLang="en-US" dirty="false"/>
              <a:t>单击此处编辑母版标题样式</a:t>
            </a:r>
            <a:endParaRPr/>
          </a:p>
        </p:txBody>
      </p:sp>
      <p:sp>
        <p:nvSpPr>
          <p:cNvPr id="7" name="内容占位符 2"/>
          <p:cNvSpPr>
            <a:spLocks noGrp="true"/>
          </p:cNvSpPr>
          <p:nvPr>
            <p:ph idx="1"/>
          </p:nvPr>
        </p:nvSpPr>
        <p:spPr/>
        <p:txBody>
          <a:bodyPr/>
          <a:lstStyle>
            <a:lvl1pPr>
              <a:defRPr b="false" i="false">
                <a:latin typeface="Microsoft YaHei" panose="020B0503020204020204" pitchFamily="34" charset="-122"/>
                <a:ea typeface="Microsoft YaHei" panose="020B0503020204020204" pitchFamily="34" charset="-122"/>
              </a:defRPr>
            </a:lvl1pPr>
            <a:lvl2pPr>
              <a:defRPr b="false" i="false">
                <a:latin typeface="Microsoft YaHei" panose="020B0503020204020204" pitchFamily="34" charset="-122"/>
                <a:ea typeface="Microsoft YaHei" panose="020B0503020204020204" pitchFamily="34" charset="-122"/>
              </a:defRPr>
            </a:lvl2pPr>
            <a:lvl3pPr>
              <a:defRPr b="false" i="false">
                <a:latin typeface="Microsoft YaHei" panose="020B0503020204020204" pitchFamily="34" charset="-122"/>
                <a:ea typeface="Microsoft YaHei" panose="020B0503020204020204" pitchFamily="34" charset="-122"/>
              </a:defRPr>
            </a:lvl3pPr>
            <a:lvl4pPr>
              <a:defRPr b="false" i="false">
                <a:latin typeface="Microsoft YaHei" panose="020B0503020204020204" pitchFamily="34" charset="-122"/>
                <a:ea typeface="Microsoft YaHei" panose="020B0503020204020204" pitchFamily="34" charset="-122"/>
              </a:defRPr>
            </a:lvl4pPr>
            <a:lvl5pPr>
              <a:defRPr b="false" i="false">
                <a:latin typeface="Microsoft YaHei" panose="020B0503020204020204" pitchFamily="34" charset="-122"/>
                <a:ea typeface="Microsoft YaHei" panose="020B0503020204020204" pitchFamily="34" charset="-122"/>
              </a:defRPr>
            </a:lvl5pPr>
          </a:lstStyle>
          <a:p>
            <a:pPr lvl="0"/>
            <a:r>
              <a:rPr kumimoji="true" lang="zh-CN" altLang="en-US" dirty="false"/>
              <a:t>单击此处编辑母版文本样式</a:t>
            </a:r>
            <a:endParaRPr/>
          </a:p>
          <a:p>
            <a:pPr lvl="1"/>
            <a:r>
              <a:rPr kumimoji="true" lang="zh-CN" altLang="en-US" dirty="false"/>
              <a:t>二级</a:t>
            </a:r>
            <a:endParaRPr/>
          </a:p>
          <a:p>
            <a:pPr lvl="2"/>
            <a:r>
              <a:rPr kumimoji="true" lang="zh-CN" altLang="en-US" dirty="false"/>
              <a:t>三级</a:t>
            </a:r>
            <a:endParaRPr/>
          </a:p>
          <a:p>
            <a:pPr lvl="3"/>
            <a:r>
              <a:rPr kumimoji="true" lang="zh-CN" altLang="en-US" dirty="false"/>
              <a:t>四级</a:t>
            </a:r>
            <a:endParaRPr/>
          </a:p>
          <a:p>
            <a:pPr lvl="4"/>
            <a:r>
              <a:rPr kumimoji="true" lang="zh-CN" altLang="en-US" dirty="false"/>
              <a:t>五级</a:t>
            </a:r>
            <a:endParaRPr/>
          </a:p>
        </p:txBody>
      </p:sp>
      <p:sp>
        <p:nvSpPr>
          <p:cNvPr id="8" name="日期占位符 3"/>
          <p:cNvSpPr>
            <a:spLocks noGrp="true"/>
          </p:cNvSpPr>
          <p:nvPr>
            <p:ph type="dt" sz="half" idx="10"/>
          </p:nvPr>
        </p:nvSpPr>
        <p:spPr/>
        <p:txBody>
          <a:bodyPr/>
          <a:lstStyle>
            <a:lvl1pPr>
              <a:defRPr b="false" i="false">
                <a:latin typeface="Microsoft YaHei" panose="020B0503020204020204" pitchFamily="34" charset="-122"/>
                <a:ea typeface="Microsoft YaHei" panose="020B0503020204020204" pitchFamily="34" charset="-122"/>
              </a:defRPr>
            </a:lvl1pPr>
          </a:lstStyle>
          <a:p>
            <a:pPr/>
            <a:fld id="{50281522-3AB1-3541-90AB-7A631F5C75F8}" type="datetimeFigureOut">
              <a:rPr kumimoji="true" lang="zh-CN" altLang="en-US" smtClean="false"/>
              <a:t>2024/1/11</a:t>
            </a:fld>
            <a:endParaRPr kumimoji="true" lang="zh-CN" altLang="en-US" dirty="false"/>
          </a:p>
        </p:txBody>
      </p:sp>
      <p:sp>
        <p:nvSpPr>
          <p:cNvPr id="9" name="页脚占位符 4"/>
          <p:cNvSpPr>
            <a:spLocks noGrp="true"/>
          </p:cNvSpPr>
          <p:nvPr>
            <p:ph type="ftr" sz="quarter" idx="11"/>
          </p:nvPr>
        </p:nvSpPr>
        <p:spPr/>
        <p:txBody>
          <a:bodyPr/>
          <a:lstStyle>
            <a:lvl1pPr>
              <a:defRPr b="false" i="false">
                <a:latin typeface="Microsoft YaHei" panose="020B0503020204020204" pitchFamily="34" charset="-122"/>
                <a:ea typeface="Microsoft YaHei" panose="020B0503020204020204" pitchFamily="34" charset="-122"/>
              </a:defRPr>
            </a:lvl1pPr>
          </a:lstStyle>
          <a:p>
            <a:pPr/>
            <a:endParaRPr kumimoji="true" lang="zh-CN" altLang="en-US" dirty="false"/>
          </a:p>
        </p:txBody>
      </p:sp>
      <p:sp>
        <p:nvSpPr>
          <p:cNvPr id="10" name="灯片编号占位符 5"/>
          <p:cNvSpPr>
            <a:spLocks noGrp="true"/>
          </p:cNvSpPr>
          <p:nvPr>
            <p:ph type="sldNum" sz="quarter" idx="12"/>
          </p:nvPr>
        </p:nvSpPr>
        <p:spPr/>
        <p:txBody>
          <a:bodyPr/>
          <a:lstStyle>
            <a:lvl1pPr>
              <a:defRPr b="false" i="false">
                <a:latin typeface="Microsoft YaHei" panose="020B0503020204020204" pitchFamily="34" charset="-122"/>
                <a:ea typeface="Microsoft YaHei" panose="020B0503020204020204" pitchFamily="34" charset="-122"/>
              </a:defRPr>
            </a:lvl1pPr>
          </a:lstStyle>
          <a:p>
            <a:pPr/>
            <a:fld id="{419F402A-E1A9-C741-9EEF-1CF72A8557FF}" type="slidenum">
              <a:rPr kumimoji="true" lang="zh-CN" altLang="en-US" smtClean="false"/>
              <a:t>‹#›</a:t>
            </a:fld>
            <a:endParaRPr kumimoji="true" lang="zh-CN" altLang="en-US" dirty="false"/>
          </a:p>
        </p:txBody>
      </p:sp>
    </p:spTree>
  </p:cSld>
  <p:clrMapOvr>
    <a:masterClrMapping/>
  </p:clrMapOvr>
</p:sldLayout>
</file>

<file path=ppt/slideLayouts/slideLayout3.xml><?xml version="1.0" encoding="utf-8"?>
<p:sldLayout xmlns:a="http://schemas.openxmlformats.org/drawingml/2006/main" xmlns:p="http://schemas.openxmlformats.org/presentationml/2006/main" xmlns:r="http://schemas.openxmlformats.org/officeDocument/2006/relationships">
  <p:cSld name="节标题">
    <p:spTree>
      <p:nvGrpSpPr>
        <p:cNvPr id="11" name=""/>
        <p:cNvGrpSpPr/>
        <p:nvPr/>
      </p:nvGrpSpPr>
      <p:grpSpPr>
        <a:xfrm>
          <a:off x="0" y="0"/>
          <a:ext cx="0" cy="0"/>
          <a:chOff x="0" y="0"/>
          <a:chExt cx="0" cy="0"/>
        </a:xfrm>
      </p:grpSpPr>
      <p:sp>
        <p:nvSpPr>
          <p:cNvPr id="12" name="日期占位符 3"/>
          <p:cNvSpPr>
            <a:spLocks noGrp="true"/>
          </p:cNvSpPr>
          <p:nvPr>
            <p:ph type="dt" sz="half" idx="10"/>
          </p:nvPr>
        </p:nvSpPr>
        <p:spPr/>
        <p:txBody>
          <a:bodyPr/>
          <a:lstStyle>
            <a:lvl1pPr>
              <a:defRPr b="false" i="false">
                <a:latin typeface="Microsoft YaHei" panose="020B0503020204020204" pitchFamily="34" charset="-122"/>
                <a:ea typeface="Microsoft YaHei" panose="020B0503020204020204" pitchFamily="34" charset="-122"/>
              </a:defRPr>
            </a:lvl1pPr>
          </a:lstStyle>
          <a:p>
            <a:pPr/>
            <a:fld id="{50281522-3AB1-3541-90AB-7A631F5C75F8}" type="datetimeFigureOut">
              <a:rPr kumimoji="true" lang="zh-CN" altLang="en-US" smtClean="false"/>
              <a:t>2024/1/11</a:t>
            </a:fld>
            <a:endParaRPr kumimoji="true" lang="zh-CN" altLang="en-US" dirty="false"/>
          </a:p>
        </p:txBody>
      </p:sp>
      <p:sp>
        <p:nvSpPr>
          <p:cNvPr id="13" name="页脚占位符 4"/>
          <p:cNvSpPr>
            <a:spLocks noGrp="true"/>
          </p:cNvSpPr>
          <p:nvPr>
            <p:ph type="ftr" sz="quarter" idx="11"/>
          </p:nvPr>
        </p:nvSpPr>
        <p:spPr/>
        <p:txBody>
          <a:bodyPr/>
          <a:lstStyle>
            <a:lvl1pPr>
              <a:defRPr b="false" i="false">
                <a:latin typeface="Microsoft YaHei" panose="020B0503020204020204" pitchFamily="34" charset="-122"/>
                <a:ea typeface="Microsoft YaHei" panose="020B0503020204020204" pitchFamily="34" charset="-122"/>
              </a:defRPr>
            </a:lvl1pPr>
          </a:lstStyle>
          <a:p>
            <a:pPr/>
            <a:endParaRPr kumimoji="true" lang="zh-CN" altLang="en-US" dirty="false"/>
          </a:p>
        </p:txBody>
      </p:sp>
      <p:sp>
        <p:nvSpPr>
          <p:cNvPr id="14" name="灯片编号占位符 5"/>
          <p:cNvSpPr>
            <a:spLocks noGrp="true"/>
          </p:cNvSpPr>
          <p:nvPr>
            <p:ph type="sldNum" sz="quarter" idx="12"/>
          </p:nvPr>
        </p:nvSpPr>
        <p:spPr/>
        <p:txBody>
          <a:bodyPr/>
          <a:lstStyle>
            <a:lvl1pPr>
              <a:defRPr b="false" i="false">
                <a:latin typeface="Microsoft YaHei" panose="020B0503020204020204" pitchFamily="34" charset="-122"/>
                <a:ea typeface="Microsoft YaHei" panose="020B0503020204020204" pitchFamily="34" charset="-122"/>
              </a:defRPr>
            </a:lvl1pPr>
          </a:lstStyle>
          <a:p>
            <a:pPr/>
            <a:fld id="{419F402A-E1A9-C741-9EEF-1CF72A8557FF}" type="slidenum">
              <a:rPr kumimoji="true" lang="zh-CN" altLang="en-US" smtClean="false"/>
              <a:t>‹#›</a:t>
            </a:fld>
            <a:endParaRPr kumimoji="true" lang="zh-CN" altLang="en-US" dirty="false"/>
          </a:p>
        </p:txBody>
      </p:sp>
      <p:pic>
        <p:nvPicPr>
          <p:cNvPr id="15" name="图片 2"/>
          <p:cNvPicPr>
            <a:picLocks noChangeAspect="true"/>
          </p:cNvPicPr>
          <p:nvPr userDrawn="true"/>
        </p:nvPicPr>
        <p:blipFill rotWithShape="true">
          <a:blip r:embed="rId1"/>
          <a:srcRect l="28268" r="21731"/>
          <a:stretch/>
        </p:blipFill>
        <p:spPr>
          <a:xfrm>
            <a:off x="6096000" y="-1"/>
            <a:ext cx="6096000" cy="6858000"/>
          </a:xfrm>
          <a:prstGeom prst="rect">
            <a:avLst/>
          </a:prstGeom>
        </p:spPr>
      </p:pic>
    </p:spTree>
  </p:cSld>
  <p:clrMapOvr>
    <a:masterClrMapping/>
  </p:clrMapOvr>
</p:sldLayout>
</file>

<file path=ppt/slideLayouts/slideLayout4.xml><?xml version="1.0" encoding="utf-8"?>
<p:sldLayout xmlns:a="http://schemas.openxmlformats.org/drawingml/2006/main" xmlns:p="http://schemas.openxmlformats.org/presentationml/2006/main" xmlns:r="http://schemas.openxmlformats.org/officeDocument/2006/relationships">
  <p:cSld name="仅标题">
    <p:bg>
      <p:bgPr>
        <a:gradFill>
          <a:gsLst>
            <a:gs pos="80000">
              <a:schemeClr val="bg1"/>
            </a:gs>
            <a:gs pos="100000">
              <a:schemeClr val="accent1">
                <a:lumMod val="20000"/>
                <a:lumOff val="80000"/>
              </a:schemeClr>
            </a:gs>
          </a:gsLst>
          <a:lin ang="16200000" scaled="true"/>
        </a:gradFill>
        <a:effectLst/>
      </p:bgPr>
    </p:bg>
    <p:spTree>
      <p:nvGrpSpPr>
        <p:cNvPr id="16" name=""/>
        <p:cNvGrpSpPr/>
        <p:nvPr/>
      </p:nvGrpSpPr>
      <p:grpSpPr>
        <a:xfrm>
          <a:off x="0" y="0"/>
          <a:ext cx="0" cy="0"/>
          <a:chOff x="0" y="0"/>
          <a:chExt cx="0" cy="0"/>
        </a:xfrm>
      </p:grpSpPr>
      <p:pic>
        <p:nvPicPr>
          <p:cNvPr id="17" name="图片 7"/>
          <p:cNvPicPr>
            <a:picLocks noChangeAspect="true"/>
          </p:cNvPicPr>
          <p:nvPr userDrawn="true"/>
        </p:nvPicPr>
        <p:blipFill>
          <a:blip r:embed="rId1"/>
          <a:srcRect/>
          <a:stretch/>
        </p:blipFill>
        <p:spPr>
          <a:xfrm flipH="true">
            <a:off x="0" y="-1"/>
            <a:ext cx="12192000" cy="6858000"/>
          </a:xfrm>
          <a:prstGeom prst="rect">
            <a:avLst/>
          </a:prstGeom>
        </p:spPr>
      </p:pic>
      <p:sp>
        <p:nvSpPr>
          <p:cNvPr id="18" name="矩形 6"/>
          <p:cNvSpPr/>
          <p:nvPr userDrawn="true"/>
        </p:nvSpPr>
        <p:spPr>
          <a:xfrm>
            <a:off x="0" y="-1"/>
            <a:ext cx="12192000" cy="6857999"/>
          </a:xfrm>
          <a:prstGeom prst="rect">
            <a:avLst/>
          </a:prstGeom>
          <a:gradFill>
            <a:gsLst>
              <a:gs pos="85000">
                <a:schemeClr val="bg1">
                  <a:alpha val="100000"/>
                </a:schemeClr>
              </a:gs>
              <a:gs pos="100000">
                <a:schemeClr val="bg1">
                  <a:alpha val="75000"/>
                </a:schemeClr>
              </a:gs>
            </a:gsLst>
            <a:lin ang="16200000" scaled="true"/>
          </a:gradFill>
          <a:ln>
            <a:noFill/>
          </a:ln>
        </p:spPr>
        <p:style>
          <a:lnRef idx="2">
            <a:schemeClr val="accent1">
              <a:shade val="15000"/>
            </a:schemeClr>
          </a:lnRef>
          <a:fillRef idx="1">
            <a:schemeClr val="accent1"/>
          </a:fillRef>
          <a:effectRef idx="0">
            <a:schemeClr val="accent1"/>
          </a:effectRef>
          <a:fontRef idx="minor">
            <a:schemeClr val="lt1"/>
          </a:fontRef>
        </p:style>
        <p:txBody>
          <a:bodyPr rtlCol="false" anchor="ctr"/>
          <a:lstStyle/>
          <a:p>
            <a:pPr algn="ctr"/>
            <a:endParaRPr kumimoji="true" lang="zh-CN" altLang="en-US"/>
          </a:p>
        </p:txBody>
      </p:sp>
      <p:sp>
        <p:nvSpPr>
          <p:cNvPr id="19" name="日期占位符 2"/>
          <p:cNvSpPr>
            <a:spLocks noGrp="true"/>
          </p:cNvSpPr>
          <p:nvPr>
            <p:ph type="dt" sz="half" idx="10"/>
          </p:nvPr>
        </p:nvSpPr>
        <p:spPr/>
        <p:txBody>
          <a:bodyPr/>
          <a:lstStyle>
            <a:lvl1pPr>
              <a:defRPr b="false" i="false">
                <a:latin typeface="Microsoft YaHei" panose="020B0503020204020204" pitchFamily="34" charset="-122"/>
                <a:ea typeface="Microsoft YaHei" panose="020B0503020204020204" pitchFamily="34" charset="-122"/>
              </a:defRPr>
            </a:lvl1pPr>
          </a:lstStyle>
          <a:p>
            <a:pPr/>
            <a:fld id="{50281522-3AB1-3541-90AB-7A631F5C75F8}" type="datetimeFigureOut">
              <a:rPr kumimoji="true" lang="zh-CN" altLang="en-US" smtClean="false"/>
              <a:t>2024/1/11</a:t>
            </a:fld>
            <a:endParaRPr kumimoji="true" lang="zh-CN" altLang="en-US" dirty="false"/>
          </a:p>
        </p:txBody>
      </p:sp>
      <p:sp>
        <p:nvSpPr>
          <p:cNvPr id="20" name="页脚占位符 3"/>
          <p:cNvSpPr>
            <a:spLocks noGrp="true"/>
          </p:cNvSpPr>
          <p:nvPr>
            <p:ph type="ftr" sz="quarter" idx="11"/>
          </p:nvPr>
        </p:nvSpPr>
        <p:spPr/>
        <p:txBody>
          <a:bodyPr/>
          <a:lstStyle>
            <a:lvl1pPr>
              <a:defRPr b="false" i="false">
                <a:latin typeface="Microsoft YaHei" panose="020B0503020204020204" pitchFamily="34" charset="-122"/>
                <a:ea typeface="Microsoft YaHei" panose="020B0503020204020204" pitchFamily="34" charset="-122"/>
              </a:defRPr>
            </a:lvl1pPr>
          </a:lstStyle>
          <a:p>
            <a:pPr/>
            <a:endParaRPr kumimoji="true" lang="zh-CN" altLang="en-US" dirty="false"/>
          </a:p>
        </p:txBody>
      </p:sp>
      <p:sp>
        <p:nvSpPr>
          <p:cNvPr id="21" name="灯片编号占位符 4"/>
          <p:cNvSpPr>
            <a:spLocks noGrp="true"/>
          </p:cNvSpPr>
          <p:nvPr>
            <p:ph type="sldNum" sz="quarter" idx="12"/>
          </p:nvPr>
        </p:nvSpPr>
        <p:spPr/>
        <p:txBody>
          <a:bodyPr/>
          <a:lstStyle>
            <a:lvl1pPr>
              <a:defRPr b="false" i="false">
                <a:latin typeface="Microsoft YaHei" panose="020B0503020204020204" pitchFamily="34" charset="-122"/>
                <a:ea typeface="Microsoft YaHei" panose="020B0503020204020204" pitchFamily="34" charset="-122"/>
              </a:defRPr>
            </a:lvl1pPr>
          </a:lstStyle>
          <a:p>
            <a:pPr/>
            <a:fld id="{419F402A-E1A9-C741-9EEF-1CF72A8557FF}" type="slidenum">
              <a:rPr kumimoji="true" lang="zh-CN" altLang="en-US" smtClean="false"/>
              <a:t>‹#›</a:t>
            </a:fld>
            <a:endParaRPr kumimoji="true" lang="zh-CN" altLang="en-US" dirty="false"/>
          </a:p>
        </p:txBody>
      </p:sp>
    </p:spTree>
  </p:cSld>
  <p:clrMapOvr>
    <a:masterClrMapping/>
  </p:clrMapOvr>
</p:sldLayout>
</file>

<file path=ppt/slideLayouts/slideLayout5.xml><?xml version="1.0" encoding="utf-8"?>
<p:sldLayout xmlns:a="http://schemas.openxmlformats.org/drawingml/2006/main" xmlns:p="http://schemas.openxmlformats.org/presentationml/2006/main" type="blank">
  <p:cSld name="空白">
    <p:spTree>
      <p:nvGrpSpPr>
        <p:cNvPr id="22" name=""/>
        <p:cNvGrpSpPr/>
        <p:nvPr/>
      </p:nvGrpSpPr>
      <p:grpSpPr>
        <a:xfrm>
          <a:off x="0" y="0"/>
          <a:ext cx="0" cy="0"/>
          <a:chOff x="0" y="0"/>
          <a:chExt cx="0" cy="0"/>
        </a:xfrm>
      </p:grpSpPr>
      <p:sp>
        <p:nvSpPr>
          <p:cNvPr id="23" name="日期占位符 1"/>
          <p:cNvSpPr>
            <a:spLocks noGrp="true"/>
          </p:cNvSpPr>
          <p:nvPr>
            <p:ph type="dt" sz="half" idx="10"/>
          </p:nvPr>
        </p:nvSpPr>
        <p:spPr/>
        <p:txBody>
          <a:bodyPr/>
          <a:lstStyle>
            <a:lvl1pPr>
              <a:defRPr b="false" i="false">
                <a:latin typeface="Microsoft YaHei" panose="020B0503020204020204" pitchFamily="34" charset="-122"/>
                <a:ea typeface="Microsoft YaHei" panose="020B0503020204020204" pitchFamily="34" charset="-122"/>
              </a:defRPr>
            </a:lvl1pPr>
          </a:lstStyle>
          <a:p>
            <a:pPr/>
            <a:fld id="{50281522-3AB1-3541-90AB-7A631F5C75F8}" type="datetimeFigureOut">
              <a:rPr kumimoji="true" lang="zh-CN" altLang="en-US" smtClean="false"/>
              <a:t>2024/1/11</a:t>
            </a:fld>
            <a:endParaRPr kumimoji="true" lang="zh-CN" altLang="en-US" dirty="false"/>
          </a:p>
        </p:txBody>
      </p:sp>
      <p:sp>
        <p:nvSpPr>
          <p:cNvPr id="24" name="页脚占位符 2"/>
          <p:cNvSpPr>
            <a:spLocks noGrp="true"/>
          </p:cNvSpPr>
          <p:nvPr>
            <p:ph type="ftr" sz="quarter" idx="11"/>
          </p:nvPr>
        </p:nvSpPr>
        <p:spPr/>
        <p:txBody>
          <a:bodyPr/>
          <a:lstStyle>
            <a:lvl1pPr>
              <a:defRPr b="false" i="false">
                <a:latin typeface="Microsoft YaHei" panose="020B0503020204020204" pitchFamily="34" charset="-122"/>
                <a:ea typeface="Microsoft YaHei" panose="020B0503020204020204" pitchFamily="34" charset="-122"/>
              </a:defRPr>
            </a:lvl1pPr>
          </a:lstStyle>
          <a:p>
            <a:pPr/>
            <a:endParaRPr kumimoji="true" lang="zh-CN" altLang="en-US" dirty="false"/>
          </a:p>
        </p:txBody>
      </p:sp>
      <p:sp>
        <p:nvSpPr>
          <p:cNvPr id="25" name="灯片编号占位符 3"/>
          <p:cNvSpPr>
            <a:spLocks noGrp="true"/>
          </p:cNvSpPr>
          <p:nvPr>
            <p:ph type="sldNum" sz="quarter" idx="12"/>
          </p:nvPr>
        </p:nvSpPr>
        <p:spPr/>
        <p:txBody>
          <a:bodyPr/>
          <a:lstStyle>
            <a:lvl1pPr>
              <a:defRPr b="false" i="false">
                <a:latin typeface="Microsoft YaHei" panose="020B0503020204020204" pitchFamily="34" charset="-122"/>
                <a:ea typeface="Microsoft YaHei" panose="020B0503020204020204" pitchFamily="34" charset="-122"/>
              </a:defRPr>
            </a:lvl1pPr>
          </a:lstStyle>
          <a:p>
            <a:pPr/>
            <a:fld id="{419F402A-E1A9-C741-9EEF-1CF72A8557FF}" type="slidenum">
              <a:rPr kumimoji="true" lang="zh-CN" altLang="en-US" smtClean="false"/>
              <a:t>‹#›</a:t>
            </a:fld>
            <a:endParaRPr kumimoji="true" lang="zh-CN" altLang="en-US" dirty="false"/>
          </a:p>
        </p:txBody>
      </p:sp>
    </p:spTree>
  </p:cSld>
  <p:clrMapOvr>
    <a:masterClrMapping/>
  </p:clrMapOvr>
</p:sldLayout>
</file>

<file path=ppt/slideLayouts/slideLayout6.xml><?xml version="1.0" encoding="utf-8"?>
<p:sldLayout xmlns:p15="http://schemas.microsoft.com/office/powerpoint/2012/main" xmlns:a="http://schemas.openxmlformats.org/drawingml/2006/main" xmlns:p="http://schemas.openxmlformats.org/presentationml/2006/main" xmlns:r="http://schemas.openxmlformats.org/officeDocument/2006/relationships" xmlns:mc="http://schemas.openxmlformats.org/markup-compatibility/2006" mc:Ignorable="p15">
  <p:cSld name="封底">
    <p:spTree>
      <p:nvGrpSpPr>
        <p:cNvPr id="26" name=""/>
        <p:cNvGrpSpPr/>
        <p:nvPr/>
      </p:nvGrpSpPr>
      <p:grpSpPr>
        <a:xfrm>
          <a:off x="0" y="0"/>
          <a:ext cx="0" cy="0"/>
          <a:chOff x="0" y="0"/>
          <a:chExt cx="0" cy="0"/>
        </a:xfrm>
      </p:grpSpPr>
      <p:pic>
        <p:nvPicPr>
          <p:cNvPr id="27" name="图片 2"/>
          <p:cNvPicPr>
            <a:picLocks noChangeAspect="true"/>
          </p:cNvPicPr>
          <p:nvPr userDrawn="true"/>
        </p:nvPicPr>
        <p:blipFill rotWithShape="true">
          <a:blip r:embed="rId1"/>
          <a:srcRect l="28268" r="21731"/>
          <a:stretch/>
        </p:blipFill>
        <p:spPr>
          <a:xfrm>
            <a:off x="6096000" y="-1"/>
            <a:ext cx="6096000" cy="6858000"/>
          </a:xfrm>
          <a:prstGeom prst="rect">
            <a:avLst/>
          </a:prstGeom>
        </p:spPr>
      </p:pic>
    </p:spTree>
  </p:cSld>
  <p:clrMapOvr>
    <a:masterClrMapping/>
  </p:clrMapOvr>
  <p:extLst>
    <p:ext uri="{DCECCB84-F9BA-43D5-87BE-67443E8EF086}">
      <p15:sldGuideLst>
        <p15:guide id="3" orient="horz" pos="2160" userDrawn="true">
          <p15:clr>
            <a:srgbClr val="FBAE40"/>
          </p15:clr>
        </p15:guide>
        <p15:guide id="4" pos="3840" userDrawn="true">
          <p15:clr>
            <a:srgbClr val="FBAE40"/>
          </p15:clr>
        </p15:guide>
      </p15:sldGuideLst>
    </p:ext>
  </p:extLst>
</p:sldLayout>
</file>

<file path=ppt/slideLayouts/slideLayout7.xml><?xml version="1.0" encoding="utf-8"?>
<p:sldLayout xmlns:a="http://schemas.openxmlformats.org/drawingml/2006/main" xmlns:p="http://schemas.openxmlformats.org/presentationml/2006/main">
  <p:cSld name="Contents Layout">
    <p:spTree>
      <p:nvGrpSpPr>
        <p:cNvPr id="28" name=""/>
        <p:cNvGrpSpPr/>
        <p:nvPr/>
      </p:nvGrpSpPr>
      <p:grpSpPr>
        <a:xfrm>
          <a:off x="0" y="0"/>
          <a:ext cx="0" cy="0"/>
          <a:chOff x="0" y="0"/>
          <a:chExt cx="0" cy="0"/>
        </a:xfrm>
      </p:grpSpPr>
      <p:sp>
        <p:nvSpPr>
          <p:cNvPr id="29" name="文本占位符 8"/>
          <p:cNvSpPr>
            <a:spLocks noGrp="true"/>
          </p:cNvSpPr>
          <p:nvPr>
            <p:ph type="body" sz="quarter" idx="14" hasCustomPrompt="true"/>
          </p:nvPr>
        </p:nvSpPr>
        <p:spPr>
          <a:xfrm>
            <a:off x="673100" y="1500188"/>
            <a:ext cx="2836562" cy="696024"/>
          </a:xfrm>
        </p:spPr>
        <p:txBody>
          <a:bodyPr>
            <a:spAutoFit/>
          </a:bodyPr>
          <a:lstStyle>
            <a:lvl1pPr marL="0" indent="0" algn="l">
              <a:buFont typeface="+mj-lt"/>
              <a:buNone/>
              <a:defRPr sz="3600" b="true"/>
            </a:lvl1pPr>
            <a:lvl2pPr marL="457200" indent="0">
              <a:buFont typeface="+mj-ea"/>
              <a:buNone/>
              <a:defRPr/>
            </a:lvl2pPr>
            <a:lvl3pPr marL="1257300" indent="-342900">
              <a:buFont typeface="+mj-lt"/>
              <a:buAutoNum type="alphaLcParenR"/>
              <a:defRPr/>
            </a:lvl3pPr>
          </a:lstStyle>
          <a:p>
            <a:pPr lvl="0"/>
            <a:r>
              <a:rPr lang="en-US" altLang="zh-CN" dirty="false"/>
              <a:t>CONTENTS</a:t>
            </a:r>
            <a:endParaRPr lang="zh-CN" altLang="en-US" dirty="false"/>
          </a:p>
        </p:txBody>
      </p:sp>
      <p:sp>
        <p:nvSpPr>
          <p:cNvPr id="30" name="文本占位符 6"/>
          <p:cNvSpPr>
            <a:spLocks noGrp="true"/>
          </p:cNvSpPr>
          <p:nvPr>
            <p:ph type="body" sz="quarter" idx="13"/>
          </p:nvPr>
        </p:nvSpPr>
        <p:spPr>
          <a:xfrm>
            <a:off x="3660536" y="1500187"/>
            <a:ext cx="7871045" cy="4633913"/>
          </a:xfrm>
        </p:spPr>
        <p:txBody>
          <a:bodyPr/>
          <a:lstStyle>
            <a:lvl1pPr marL="342900" indent="-342900">
              <a:buFont typeface="+mj-lt"/>
              <a:buAutoNum type="arabicPeriod"/>
              <a:defRPr/>
            </a:lvl1pPr>
            <a:lvl2pPr marL="800100" indent="-342900">
              <a:buFont typeface="+mj-ea"/>
              <a:buAutoNum type="circleNumDbPlain"/>
              <a:defRPr/>
            </a:lvl2pPr>
            <a:lvl3pPr marL="1257300" indent="-342900">
              <a:buFont typeface="+mj-lt"/>
              <a:buAutoNum type="alphaLcParenR"/>
              <a:defRPr/>
            </a:lvl3pPr>
          </a:lstStyle>
          <a:p>
            <a:pPr lvl="0"/>
            <a:r>
              <a:rPr lang="en-US" altLang="zh-CN" dirty="false"/>
              <a:t>Click to edit Master text styles</a:t>
            </a:r>
            <a:endParaRPr/>
          </a:p>
          <a:p>
            <a:pPr lvl="1"/>
            <a:r>
              <a:rPr lang="en-US" altLang="zh-CN" dirty="false"/>
              <a:t>Second level</a:t>
            </a:r>
            <a:endParaRPr/>
          </a:p>
          <a:p>
            <a:pPr lvl="2"/>
            <a:r>
              <a:rPr lang="en-US" altLang="zh-CN" dirty="false"/>
              <a:t>Third level</a:t>
            </a:r>
            <a:endParaRPr/>
          </a:p>
          <a:p>
            <a:pPr lvl="3"/>
            <a:r>
              <a:rPr lang="en-US" altLang="zh-CN" dirty="false"/>
              <a:t>Fourth level</a:t>
            </a:r>
            <a:endParaRPr/>
          </a:p>
          <a:p>
            <a:pPr lvl="4"/>
            <a:r>
              <a:rPr lang="en-US" altLang="zh-CN" dirty="false"/>
              <a:t>Fifth level</a:t>
            </a:r>
            <a:endParaRPr lang="zh-CN" altLang="en-US" dirty="false"/>
          </a:p>
        </p:txBody>
      </p:sp>
      <p:sp>
        <p:nvSpPr>
          <p:cNvPr id="31" name="页脚占位符 2"/>
          <p:cNvSpPr>
            <a:spLocks noGrp="true"/>
          </p:cNvSpPr>
          <p:nvPr>
            <p:ph type="ftr" sz="quarter" idx="10"/>
          </p:nvPr>
        </p:nvSpPr>
        <p:spPr>
          <a:xfrm>
            <a:off x="673101" y="6423740"/>
            <a:ext cx="3992171" cy="246221"/>
          </a:xfrm>
        </p:spPr>
        <p:txBody>
          <a:bodyPr/>
          <a:lstStyle/>
          <a:p>
            <a:pPr/>
            <a:endParaRPr lang="zh-CN" altLang="en-US" dirty="false"/>
          </a:p>
        </p:txBody>
      </p:sp>
      <p:sp>
        <p:nvSpPr>
          <p:cNvPr id="32" name="日期占位符 3"/>
          <p:cNvSpPr>
            <a:spLocks noGrp="true"/>
          </p:cNvSpPr>
          <p:nvPr>
            <p:ph type="dt" sz="half" idx="11"/>
          </p:nvPr>
        </p:nvSpPr>
        <p:spPr>
          <a:xfrm>
            <a:off x="5517356" y="6423740"/>
            <a:ext cx="1802924" cy="246221"/>
          </a:xfrm>
        </p:spPr>
        <p:txBody>
          <a:bodyPr/>
          <a:lstStyle/>
          <a:p>
            <a:pPr/>
            <a:fld id="{AC4CC43B-9EB6-4465-8B1A-3F7180DAD0DF}" type="datetime1">
              <a:rPr lang="zh-CN" altLang="en-US" smtClean="false"/>
              <a:t>2024/1/11</a:t>
            </a:fld>
            <a:endParaRPr lang="en-US" altLang="zh-CN"/>
          </a:p>
        </p:txBody>
      </p:sp>
      <p:sp>
        <p:nvSpPr>
          <p:cNvPr id="33" name="灯片编号占位符 4"/>
          <p:cNvSpPr>
            <a:spLocks noGrp="true"/>
          </p:cNvSpPr>
          <p:nvPr>
            <p:ph type="sldNum" sz="quarter" idx="12"/>
          </p:nvPr>
        </p:nvSpPr>
        <p:spPr/>
        <p:txBody>
          <a:bodyPr/>
          <a:lstStyle/>
          <a:p>
            <a:pPr/>
            <a:fld id="{7F65B630-C7FF-41C0-9923-C5E5E29EED81}" type="slidenum">
              <a:rPr lang="en-US" altLang="zh-CN" smtClean="false"/>
              <a:t>‹#›</a:t>
            </a:fld>
            <a:endParaRPr lang="en-US" altLang="zh-CN"/>
          </a:p>
        </p:txBody>
      </p:sp>
      <p:cxnSp>
        <p:nvCxnSpPr>
          <p:cNvPr id="34" name="î$ļíďé"/>
          <p:cNvCxnSpPr/>
          <p:nvPr userDrawn="true"/>
        </p:nvCxnSpPr>
        <p:spPr>
          <a:xfrm>
            <a:off x="3621019" y="1500188"/>
            <a:ext cx="0" cy="4633913"/>
          </a:xfrm>
          <a:prstGeom prst="line">
            <a:avLst/>
          </a:prstGeom>
          <a:solidFill>
            <a:srgbClr val="FFCC00"/>
          </a:solidFill>
          <a:ln w="3175" cap="flat" cmpd="sng" algn="ctr">
            <a:solidFill>
              <a:schemeClr val="bg1">
                <a:lumMod val="75000"/>
                <a:alpha val="0"/>
              </a:schemeClr>
            </a:solidFill>
            <a:prstDash val="solid"/>
            <a:round/>
            <a:headEnd type="none" w="med" len="med"/>
            <a:tailEnd type="none" w="med" len="med"/>
          </a:ln>
          <a:effectLst/>
        </p:spPr>
      </p:cxnSp>
      <p:sp>
        <p:nvSpPr>
          <p:cNvPr id="35" name="iṣļiďê"/>
          <p:cNvSpPr>
            <a:spLocks noChangeAspect="true"/>
          </p:cNvSpPr>
          <p:nvPr userDrawn="true"/>
        </p:nvSpPr>
        <p:spPr bwMode="auto">
          <a:xfrm>
            <a:off x="2626456" y="5219207"/>
            <a:ext cx="870506" cy="915667"/>
          </a:xfrm>
          <a:custGeom>
            <a:avLst/>
            <a:gdLst>
              <a:gd name="T0" fmla="*/ 3353 w 5127"/>
              <a:gd name="T1" fmla="*/ 1728 h 5401"/>
              <a:gd name="T2" fmla="*/ 2183 w 5127"/>
              <a:gd name="T3" fmla="*/ 1608 h 5401"/>
              <a:gd name="T4" fmla="*/ 3353 w 5127"/>
              <a:gd name="T5" fmla="*/ 1488 h 5401"/>
              <a:gd name="T6" fmla="*/ 3103 w 5127"/>
              <a:gd name="T7" fmla="*/ 2231 h 5401"/>
              <a:gd name="T8" fmla="*/ 3103 w 5127"/>
              <a:gd name="T9" fmla="*/ 1991 h 5401"/>
              <a:gd name="T10" fmla="*/ 2432 w 5127"/>
              <a:gd name="T11" fmla="*/ 2111 h 5401"/>
              <a:gd name="T12" fmla="*/ 3103 w 5127"/>
              <a:gd name="T13" fmla="*/ 2231 h 5401"/>
              <a:gd name="T14" fmla="*/ 3353 w 5127"/>
              <a:gd name="T15" fmla="*/ 2648 h 5401"/>
              <a:gd name="T16" fmla="*/ 2183 w 5127"/>
              <a:gd name="T17" fmla="*/ 2768 h 5401"/>
              <a:gd name="T18" fmla="*/ 3353 w 5127"/>
              <a:gd name="T19" fmla="*/ 2888 h 5401"/>
              <a:gd name="T20" fmla="*/ 2552 w 5127"/>
              <a:gd name="T21" fmla="*/ 3151 h 5401"/>
              <a:gd name="T22" fmla="*/ 2552 w 5127"/>
              <a:gd name="T23" fmla="*/ 3391 h 5401"/>
              <a:gd name="T24" fmla="*/ 3223 w 5127"/>
              <a:gd name="T25" fmla="*/ 3271 h 5401"/>
              <a:gd name="T26" fmla="*/ 2552 w 5127"/>
              <a:gd name="T27" fmla="*/ 3151 h 5401"/>
              <a:gd name="T28" fmla="*/ 4448 w 5127"/>
              <a:gd name="T29" fmla="*/ 1442 h 5401"/>
              <a:gd name="T30" fmla="*/ 4688 w 5127"/>
              <a:gd name="T31" fmla="*/ 1442 h 5401"/>
              <a:gd name="T32" fmla="*/ 3988 w 5127"/>
              <a:gd name="T33" fmla="*/ 0 h 5401"/>
              <a:gd name="T34" fmla="*/ 0 w 5127"/>
              <a:gd name="T35" fmla="*/ 604 h 5401"/>
              <a:gd name="T36" fmla="*/ 120 w 5127"/>
              <a:gd name="T37" fmla="*/ 1792 h 5401"/>
              <a:gd name="T38" fmla="*/ 686 w 5127"/>
              <a:gd name="T39" fmla="*/ 1672 h 5401"/>
              <a:gd name="T40" fmla="*/ 240 w 5127"/>
              <a:gd name="T41" fmla="*/ 1552 h 5401"/>
              <a:gd name="T42" fmla="*/ 604 w 5127"/>
              <a:gd name="T43" fmla="*/ 240 h 5401"/>
              <a:gd name="T44" fmla="*/ 968 w 5127"/>
              <a:gd name="T45" fmla="*/ 4179 h 5401"/>
              <a:gd name="T46" fmla="*/ 3904 w 5127"/>
              <a:gd name="T47" fmla="*/ 4879 h 5401"/>
              <a:gd name="T48" fmla="*/ 3904 w 5127"/>
              <a:gd name="T49" fmla="*/ 4639 h 5401"/>
              <a:gd name="T50" fmla="*/ 1208 w 5127"/>
              <a:gd name="T51" fmla="*/ 4179 h 5401"/>
              <a:gd name="T52" fmla="*/ 1086 w 5127"/>
              <a:gd name="T53" fmla="*/ 240 h 5401"/>
              <a:gd name="T54" fmla="*/ 4448 w 5127"/>
              <a:gd name="T55" fmla="*/ 700 h 5401"/>
              <a:gd name="T56" fmla="*/ 4568 w 5127"/>
              <a:gd name="T57" fmla="*/ 2000 h 5401"/>
              <a:gd name="T58" fmla="*/ 4568 w 5127"/>
              <a:gd name="T59" fmla="*/ 2240 h 5401"/>
              <a:gd name="T60" fmla="*/ 4887 w 5127"/>
              <a:gd name="T61" fmla="*/ 2340 h 5401"/>
              <a:gd name="T62" fmla="*/ 5007 w 5127"/>
              <a:gd name="T63" fmla="*/ 3838 h 5401"/>
              <a:gd name="T64" fmla="*/ 5127 w 5127"/>
              <a:gd name="T65" fmla="*/ 2340 h 5401"/>
              <a:gd name="T66" fmla="*/ 4568 w 5127"/>
              <a:gd name="T67" fmla="*/ 5139 h 5401"/>
              <a:gd name="T68" fmla="*/ 4448 w 5127"/>
              <a:gd name="T69" fmla="*/ 5281 h 5401"/>
              <a:gd name="T70" fmla="*/ 4688 w 5127"/>
              <a:gd name="T71" fmla="*/ 5281 h 5401"/>
              <a:gd name="T72" fmla="*/ 4568 w 5127"/>
              <a:gd name="T73" fmla="*/ 5139 h 5401"/>
              <a:gd name="T74" fmla="*/ 4448 w 5127"/>
              <a:gd name="T75" fmla="*/ 2559 h 5401"/>
              <a:gd name="T76" fmla="*/ 4568 w 5127"/>
              <a:gd name="T77" fmla="*/ 4974 h 5401"/>
              <a:gd name="T78" fmla="*/ 4688 w 5127"/>
              <a:gd name="T79" fmla="*/ 2559 h 5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7" h="5401">
                <a:moveTo>
                  <a:pt x="3473" y="1608"/>
                </a:moveTo>
                <a:cubicBezTo>
                  <a:pt x="3473" y="1674"/>
                  <a:pt x="3419" y="1728"/>
                  <a:pt x="3353" y="1728"/>
                </a:cubicBezTo>
                <a:lnTo>
                  <a:pt x="2303" y="1728"/>
                </a:lnTo>
                <a:cubicBezTo>
                  <a:pt x="2236" y="1728"/>
                  <a:pt x="2183" y="1674"/>
                  <a:pt x="2183" y="1608"/>
                </a:cubicBezTo>
                <a:cubicBezTo>
                  <a:pt x="2183" y="1542"/>
                  <a:pt x="2236" y="1488"/>
                  <a:pt x="2303" y="1488"/>
                </a:cubicBezTo>
                <a:lnTo>
                  <a:pt x="3353" y="1488"/>
                </a:lnTo>
                <a:cubicBezTo>
                  <a:pt x="3419" y="1488"/>
                  <a:pt x="3473" y="1542"/>
                  <a:pt x="3473" y="1608"/>
                </a:cubicBezTo>
                <a:close/>
                <a:moveTo>
                  <a:pt x="3103" y="2231"/>
                </a:moveTo>
                <a:cubicBezTo>
                  <a:pt x="3170" y="2231"/>
                  <a:pt x="3223" y="2178"/>
                  <a:pt x="3223" y="2111"/>
                </a:cubicBezTo>
                <a:cubicBezTo>
                  <a:pt x="3223" y="2045"/>
                  <a:pt x="3170" y="1991"/>
                  <a:pt x="3103" y="1991"/>
                </a:cubicBezTo>
                <a:lnTo>
                  <a:pt x="2552" y="1991"/>
                </a:lnTo>
                <a:cubicBezTo>
                  <a:pt x="2486" y="1991"/>
                  <a:pt x="2432" y="2045"/>
                  <a:pt x="2432" y="2111"/>
                </a:cubicBezTo>
                <a:cubicBezTo>
                  <a:pt x="2432" y="2178"/>
                  <a:pt x="2486" y="2231"/>
                  <a:pt x="2552" y="2231"/>
                </a:cubicBezTo>
                <a:lnTo>
                  <a:pt x="3103" y="2231"/>
                </a:lnTo>
                <a:close/>
                <a:moveTo>
                  <a:pt x="3473" y="2768"/>
                </a:moveTo>
                <a:cubicBezTo>
                  <a:pt x="3473" y="2701"/>
                  <a:pt x="3419" y="2648"/>
                  <a:pt x="3353" y="2648"/>
                </a:cubicBezTo>
                <a:lnTo>
                  <a:pt x="2303" y="2648"/>
                </a:lnTo>
                <a:cubicBezTo>
                  <a:pt x="2236" y="2648"/>
                  <a:pt x="2183" y="2701"/>
                  <a:pt x="2183" y="2768"/>
                </a:cubicBezTo>
                <a:cubicBezTo>
                  <a:pt x="2183" y="2834"/>
                  <a:pt x="2236" y="2888"/>
                  <a:pt x="2303" y="2888"/>
                </a:cubicBezTo>
                <a:lnTo>
                  <a:pt x="3353" y="2888"/>
                </a:lnTo>
                <a:cubicBezTo>
                  <a:pt x="3419" y="2888"/>
                  <a:pt x="3473" y="2834"/>
                  <a:pt x="3473" y="2768"/>
                </a:cubicBezTo>
                <a:close/>
                <a:moveTo>
                  <a:pt x="2552" y="3151"/>
                </a:moveTo>
                <a:cubicBezTo>
                  <a:pt x="2486" y="3151"/>
                  <a:pt x="2432" y="3205"/>
                  <a:pt x="2432" y="3271"/>
                </a:cubicBezTo>
                <a:cubicBezTo>
                  <a:pt x="2432" y="3338"/>
                  <a:pt x="2486" y="3391"/>
                  <a:pt x="2552" y="3391"/>
                </a:cubicBezTo>
                <a:lnTo>
                  <a:pt x="3103" y="3391"/>
                </a:lnTo>
                <a:cubicBezTo>
                  <a:pt x="3170" y="3391"/>
                  <a:pt x="3223" y="3338"/>
                  <a:pt x="3223" y="3271"/>
                </a:cubicBezTo>
                <a:cubicBezTo>
                  <a:pt x="3223" y="3205"/>
                  <a:pt x="3170" y="3151"/>
                  <a:pt x="3103" y="3151"/>
                </a:cubicBezTo>
                <a:lnTo>
                  <a:pt x="2552" y="3151"/>
                </a:lnTo>
                <a:close/>
                <a:moveTo>
                  <a:pt x="4448" y="700"/>
                </a:moveTo>
                <a:lnTo>
                  <a:pt x="4448" y="1442"/>
                </a:lnTo>
                <a:cubicBezTo>
                  <a:pt x="4448" y="1509"/>
                  <a:pt x="4501" y="1562"/>
                  <a:pt x="4568" y="1562"/>
                </a:cubicBezTo>
                <a:cubicBezTo>
                  <a:pt x="4634" y="1562"/>
                  <a:pt x="4688" y="1509"/>
                  <a:pt x="4688" y="1442"/>
                </a:cubicBezTo>
                <a:lnTo>
                  <a:pt x="4688" y="700"/>
                </a:lnTo>
                <a:cubicBezTo>
                  <a:pt x="4688" y="314"/>
                  <a:pt x="4374" y="0"/>
                  <a:pt x="3988" y="0"/>
                </a:cubicBezTo>
                <a:lnTo>
                  <a:pt x="604" y="0"/>
                </a:lnTo>
                <a:cubicBezTo>
                  <a:pt x="271" y="0"/>
                  <a:pt x="0" y="271"/>
                  <a:pt x="0" y="604"/>
                </a:cubicBezTo>
                <a:lnTo>
                  <a:pt x="0" y="1672"/>
                </a:lnTo>
                <a:cubicBezTo>
                  <a:pt x="0" y="1738"/>
                  <a:pt x="53" y="1792"/>
                  <a:pt x="120" y="1792"/>
                </a:cubicBezTo>
                <a:lnTo>
                  <a:pt x="566" y="1792"/>
                </a:lnTo>
                <a:cubicBezTo>
                  <a:pt x="632" y="1792"/>
                  <a:pt x="686" y="1738"/>
                  <a:pt x="686" y="1672"/>
                </a:cubicBezTo>
                <a:cubicBezTo>
                  <a:pt x="686" y="1606"/>
                  <a:pt x="632" y="1552"/>
                  <a:pt x="566" y="1552"/>
                </a:cubicBezTo>
                <a:lnTo>
                  <a:pt x="240" y="1552"/>
                </a:lnTo>
                <a:lnTo>
                  <a:pt x="240" y="604"/>
                </a:lnTo>
                <a:cubicBezTo>
                  <a:pt x="240" y="403"/>
                  <a:pt x="403" y="240"/>
                  <a:pt x="604" y="240"/>
                </a:cubicBezTo>
                <a:cubicBezTo>
                  <a:pt x="805" y="240"/>
                  <a:pt x="968" y="403"/>
                  <a:pt x="968" y="604"/>
                </a:cubicBezTo>
                <a:lnTo>
                  <a:pt x="968" y="4179"/>
                </a:lnTo>
                <a:cubicBezTo>
                  <a:pt x="968" y="4565"/>
                  <a:pt x="1282" y="4879"/>
                  <a:pt x="1668" y="4879"/>
                </a:cubicBezTo>
                <a:lnTo>
                  <a:pt x="3904" y="4879"/>
                </a:lnTo>
                <a:cubicBezTo>
                  <a:pt x="3970" y="4879"/>
                  <a:pt x="4024" y="4825"/>
                  <a:pt x="4024" y="4759"/>
                </a:cubicBezTo>
                <a:cubicBezTo>
                  <a:pt x="4024" y="4693"/>
                  <a:pt x="3970" y="4639"/>
                  <a:pt x="3904" y="4639"/>
                </a:cubicBezTo>
                <a:lnTo>
                  <a:pt x="1668" y="4639"/>
                </a:lnTo>
                <a:cubicBezTo>
                  <a:pt x="1415" y="4639"/>
                  <a:pt x="1208" y="4433"/>
                  <a:pt x="1208" y="4179"/>
                </a:cubicBezTo>
                <a:lnTo>
                  <a:pt x="1208" y="604"/>
                </a:lnTo>
                <a:cubicBezTo>
                  <a:pt x="1208" y="468"/>
                  <a:pt x="1163" y="341"/>
                  <a:pt x="1086" y="240"/>
                </a:cubicBezTo>
                <a:lnTo>
                  <a:pt x="3988" y="240"/>
                </a:lnTo>
                <a:cubicBezTo>
                  <a:pt x="4241" y="240"/>
                  <a:pt x="4448" y="446"/>
                  <a:pt x="4448" y="700"/>
                </a:cubicBezTo>
                <a:close/>
                <a:moveTo>
                  <a:pt x="4787" y="2000"/>
                </a:moveTo>
                <a:lnTo>
                  <a:pt x="4568" y="2000"/>
                </a:lnTo>
                <a:cubicBezTo>
                  <a:pt x="4501" y="2000"/>
                  <a:pt x="4448" y="2054"/>
                  <a:pt x="4448" y="2120"/>
                </a:cubicBezTo>
                <a:cubicBezTo>
                  <a:pt x="4448" y="2187"/>
                  <a:pt x="4501" y="2240"/>
                  <a:pt x="4568" y="2240"/>
                </a:cubicBezTo>
                <a:lnTo>
                  <a:pt x="4787" y="2240"/>
                </a:lnTo>
                <a:cubicBezTo>
                  <a:pt x="4842" y="2240"/>
                  <a:pt x="4887" y="2285"/>
                  <a:pt x="4887" y="2340"/>
                </a:cubicBezTo>
                <a:lnTo>
                  <a:pt x="4887" y="3718"/>
                </a:lnTo>
                <a:cubicBezTo>
                  <a:pt x="4887" y="3785"/>
                  <a:pt x="4941" y="3838"/>
                  <a:pt x="5007" y="3838"/>
                </a:cubicBezTo>
                <a:cubicBezTo>
                  <a:pt x="5073" y="3838"/>
                  <a:pt x="5127" y="3785"/>
                  <a:pt x="5127" y="3718"/>
                </a:cubicBezTo>
                <a:lnTo>
                  <a:pt x="5127" y="2340"/>
                </a:lnTo>
                <a:cubicBezTo>
                  <a:pt x="5127" y="2153"/>
                  <a:pt x="4975" y="2000"/>
                  <a:pt x="4787" y="2000"/>
                </a:cubicBezTo>
                <a:close/>
                <a:moveTo>
                  <a:pt x="4568" y="5139"/>
                </a:moveTo>
                <a:cubicBezTo>
                  <a:pt x="4501" y="5139"/>
                  <a:pt x="4448" y="5193"/>
                  <a:pt x="4448" y="5259"/>
                </a:cubicBezTo>
                <a:lnTo>
                  <a:pt x="4448" y="5281"/>
                </a:lnTo>
                <a:cubicBezTo>
                  <a:pt x="4448" y="5347"/>
                  <a:pt x="4501" y="5401"/>
                  <a:pt x="4568" y="5401"/>
                </a:cubicBezTo>
                <a:cubicBezTo>
                  <a:pt x="4634" y="5401"/>
                  <a:pt x="4688" y="5347"/>
                  <a:pt x="4688" y="5281"/>
                </a:cubicBezTo>
                <a:lnTo>
                  <a:pt x="4688" y="5259"/>
                </a:lnTo>
                <a:cubicBezTo>
                  <a:pt x="4688" y="5193"/>
                  <a:pt x="4634" y="5139"/>
                  <a:pt x="4568" y="5139"/>
                </a:cubicBezTo>
                <a:close/>
                <a:moveTo>
                  <a:pt x="4568" y="2439"/>
                </a:moveTo>
                <a:cubicBezTo>
                  <a:pt x="4501" y="2439"/>
                  <a:pt x="4448" y="2492"/>
                  <a:pt x="4448" y="2559"/>
                </a:cubicBezTo>
                <a:lnTo>
                  <a:pt x="4448" y="4854"/>
                </a:lnTo>
                <a:cubicBezTo>
                  <a:pt x="4448" y="4920"/>
                  <a:pt x="4501" y="4974"/>
                  <a:pt x="4568" y="4974"/>
                </a:cubicBezTo>
                <a:cubicBezTo>
                  <a:pt x="4634" y="4974"/>
                  <a:pt x="4688" y="4920"/>
                  <a:pt x="4688" y="4854"/>
                </a:cubicBezTo>
                <a:lnTo>
                  <a:pt x="4688" y="2559"/>
                </a:lnTo>
                <a:cubicBezTo>
                  <a:pt x="4688" y="2492"/>
                  <a:pt x="4634" y="2439"/>
                  <a:pt x="4568" y="2439"/>
                </a:cubicBezTo>
                <a:close/>
              </a:path>
            </a:pathLst>
          </a:custGeom>
          <a:solidFill>
            <a:schemeClr val="bg1">
              <a:lumMod val="85000"/>
              <a:alpha val="0"/>
            </a:schemeClr>
          </a:solidFill>
          <a:ln>
            <a:noFill/>
          </a:ln>
        </p:spPr>
        <p:txBody>
          <a:bodyPr/>
          <a:lstStyle/>
          <a:p>
            <a:pPr/>
            <a:endParaRPr lang="zh-CN" altLang="en-US">
              <a:cs typeface="+mn-ea"/>
              <a:sym typeface="+mn-lt"/>
            </a:endParaRPr>
          </a:p>
        </p:txBody>
      </p:sp>
    </p:spTree>
  </p:cSld>
  <p:clrMapOvr>
    <a:masterClrMapping/>
  </p:clrMapOvr>
</p:sldLayout>
</file>

<file path=ppt/slideLayouts/slideLayout8.xml><?xml version="1.0" encoding="utf-8"?>
<p:sldLayout xmlns:a="http://schemas.openxmlformats.org/drawingml/2006/main" xmlns:p="http://schemas.openxmlformats.org/presentationml/2006/main" xmlns:r="http://schemas.openxmlformats.org/officeDocument/2006/relationships">
  <p:cSld name="仅标题">
    <p:bg>
      <p:bgPr>
        <a:gradFill>
          <a:gsLst>
            <a:gs pos="80000">
              <a:schemeClr val="bg1"/>
            </a:gs>
            <a:gs pos="100000">
              <a:schemeClr val="accent1">
                <a:lumMod val="20000"/>
                <a:lumOff val="80000"/>
              </a:schemeClr>
            </a:gs>
          </a:gsLst>
          <a:lin ang="16200000" scaled="true"/>
        </a:gradFill>
        <a:effectLst/>
      </p:bgPr>
    </p:bg>
    <p:spTree>
      <p:nvGrpSpPr>
        <p:cNvPr id="36" name=""/>
        <p:cNvGrpSpPr/>
        <p:nvPr/>
      </p:nvGrpSpPr>
      <p:grpSpPr>
        <a:xfrm>
          <a:off x="0" y="0"/>
          <a:ext cx="0" cy="0"/>
          <a:chOff x="0" y="0"/>
          <a:chExt cx="0" cy="0"/>
        </a:xfrm>
      </p:grpSpPr>
      <p:pic>
        <p:nvPicPr>
          <p:cNvPr id="37" name="图片 7"/>
          <p:cNvPicPr>
            <a:picLocks noChangeAspect="true"/>
          </p:cNvPicPr>
          <p:nvPr userDrawn="true"/>
        </p:nvPicPr>
        <p:blipFill>
          <a:blip r:embed="rId1"/>
          <a:srcRect/>
          <a:stretch/>
        </p:blipFill>
        <p:spPr>
          <a:xfrm flipH="true">
            <a:off x="0" y="-1"/>
            <a:ext cx="12192000" cy="6858000"/>
          </a:xfrm>
          <a:prstGeom prst="rect">
            <a:avLst/>
          </a:prstGeom>
        </p:spPr>
      </p:pic>
      <p:sp>
        <p:nvSpPr>
          <p:cNvPr id="38" name="矩形 6"/>
          <p:cNvSpPr/>
          <p:nvPr userDrawn="true"/>
        </p:nvSpPr>
        <p:spPr>
          <a:xfrm>
            <a:off x="0" y="-1"/>
            <a:ext cx="12192000" cy="6857999"/>
          </a:xfrm>
          <a:prstGeom prst="rect">
            <a:avLst/>
          </a:prstGeom>
          <a:gradFill>
            <a:gsLst>
              <a:gs pos="85000">
                <a:schemeClr val="bg1"/>
              </a:gs>
              <a:gs pos="100000">
                <a:schemeClr val="bg1">
                  <a:alpha val="75000"/>
                </a:schemeClr>
              </a:gs>
            </a:gsLst>
            <a:lin ang="16200000" scaled="true"/>
          </a:gradFill>
          <a:ln>
            <a:noFill/>
          </a:ln>
        </p:spPr>
        <p:style>
          <a:lnRef idx="2">
            <a:schemeClr val="accent1">
              <a:shade val="15000"/>
            </a:schemeClr>
          </a:lnRef>
          <a:fillRef idx="1">
            <a:schemeClr val="accent1"/>
          </a:fillRef>
          <a:effectRef idx="0">
            <a:schemeClr val="accent1"/>
          </a:effectRef>
          <a:fontRef idx="minor">
            <a:schemeClr val="lt1"/>
          </a:fontRef>
        </p:style>
        <p:txBody>
          <a:bodyPr rtlCol="false" anchor="ctr"/>
          <a:lstStyle/>
          <a:p>
            <a:pPr algn="ctr"/>
            <a:endParaRPr kumimoji="true" lang="zh-CN" altLang="en-US"/>
          </a:p>
        </p:txBody>
      </p:sp>
      <p:sp>
        <p:nvSpPr>
          <p:cNvPr id="39" name="日期占位符 2"/>
          <p:cNvSpPr>
            <a:spLocks noGrp="true"/>
          </p:cNvSpPr>
          <p:nvPr>
            <p:ph type="dt" sz="half" idx="10"/>
          </p:nvPr>
        </p:nvSpPr>
        <p:spPr/>
        <p:txBody>
          <a:bodyPr/>
          <a:lstStyle>
            <a:lvl1pPr>
              <a:defRPr b="false" i="false">
                <a:latin typeface="Microsoft YaHei" panose="020B0503020204020204" pitchFamily="34" charset="-122"/>
                <a:ea typeface="Microsoft YaHei" panose="020B0503020204020204" pitchFamily="34" charset="-122"/>
              </a:defRPr>
            </a:lvl1pPr>
          </a:lstStyle>
          <a:p>
            <a:pPr/>
            <a:fld id="{50281522-3AB1-3541-90AB-7A631F5C75F8}" type="datetimeFigureOut">
              <a:rPr kumimoji="true" lang="zh-CN" altLang="en-US" smtClean="false"/>
              <a:t>2024/1/11</a:t>
            </a:fld>
            <a:endParaRPr kumimoji="true" lang="zh-CN" altLang="en-US" dirty="false"/>
          </a:p>
        </p:txBody>
      </p:sp>
      <p:sp>
        <p:nvSpPr>
          <p:cNvPr id="40" name="页脚占位符 3"/>
          <p:cNvSpPr>
            <a:spLocks noGrp="true"/>
          </p:cNvSpPr>
          <p:nvPr>
            <p:ph type="ftr" sz="quarter" idx="11"/>
          </p:nvPr>
        </p:nvSpPr>
        <p:spPr/>
        <p:txBody>
          <a:bodyPr/>
          <a:lstStyle>
            <a:lvl1pPr>
              <a:defRPr b="false" i="false">
                <a:latin typeface="Microsoft YaHei" panose="020B0503020204020204" pitchFamily="34" charset="-122"/>
                <a:ea typeface="Microsoft YaHei" panose="020B0503020204020204" pitchFamily="34" charset="-122"/>
              </a:defRPr>
            </a:lvl1pPr>
          </a:lstStyle>
          <a:p>
            <a:pPr/>
            <a:endParaRPr kumimoji="true" lang="zh-CN" altLang="en-US" dirty="false"/>
          </a:p>
        </p:txBody>
      </p:sp>
      <p:sp>
        <p:nvSpPr>
          <p:cNvPr id="41" name="灯片编号占位符 4"/>
          <p:cNvSpPr>
            <a:spLocks noGrp="true"/>
          </p:cNvSpPr>
          <p:nvPr>
            <p:ph type="sldNum" sz="quarter" idx="12"/>
          </p:nvPr>
        </p:nvSpPr>
        <p:spPr/>
        <p:txBody>
          <a:bodyPr/>
          <a:lstStyle>
            <a:lvl1pPr>
              <a:defRPr b="false" i="false">
                <a:latin typeface="Microsoft YaHei" panose="020B0503020204020204" pitchFamily="34" charset="-122"/>
                <a:ea typeface="Microsoft YaHei" panose="020B0503020204020204" pitchFamily="34" charset="-122"/>
              </a:defRPr>
            </a:lvl1pPr>
          </a:lstStyle>
          <a:p>
            <a:pPr/>
            <a:fld id="{419F402A-E1A9-C741-9EEF-1CF72A8557FF}" type="slidenum">
              <a:rPr kumimoji="true" lang="zh-CN" altLang="en-US" smtClean="false"/>
              <a:t>‹#›</a:t>
            </a:fld>
            <a:endParaRPr kumimoji="true" lang="zh-CN" altLang="en-US" dirty="false"/>
          </a:p>
        </p:txBody>
      </p:sp>
    </p:spTree>
  </p:cSld>
  <p:clrMapOvr>
    <a:masterClrMapping/>
  </p:clrMapOvr>
</p:sldLayout>
</file>

<file path=ppt/slideLayouts/slideLayout9.xml><?xml version="1.0" encoding="utf-8"?>
<p:sldLayout xmlns:a="http://schemas.openxmlformats.org/drawingml/2006/main" xmlns:p="http://schemas.openxmlformats.org/presentationml/2006/main">
  <p:cSld name="Contents Layout">
    <p:spTree>
      <p:nvGrpSpPr>
        <p:cNvPr id="42" name=""/>
        <p:cNvGrpSpPr/>
        <p:nvPr/>
      </p:nvGrpSpPr>
      <p:grpSpPr>
        <a:xfrm>
          <a:off x="0" y="0"/>
          <a:ext cx="0" cy="0"/>
          <a:chOff x="0" y="0"/>
          <a:chExt cx="0" cy="0"/>
        </a:xfrm>
      </p:grpSpPr>
      <p:sp>
        <p:nvSpPr>
          <p:cNvPr id="43" name="文本占位符 8"/>
          <p:cNvSpPr>
            <a:spLocks noGrp="true"/>
          </p:cNvSpPr>
          <p:nvPr>
            <p:ph type="body" sz="quarter" idx="14" hasCustomPrompt="true"/>
          </p:nvPr>
        </p:nvSpPr>
        <p:spPr>
          <a:xfrm>
            <a:off x="673100" y="1500188"/>
            <a:ext cx="2836562" cy="696024"/>
          </a:xfrm>
        </p:spPr>
        <p:txBody>
          <a:bodyPr>
            <a:spAutoFit/>
          </a:bodyPr>
          <a:lstStyle>
            <a:lvl1pPr marL="0" indent="0" algn="l">
              <a:buFont typeface="+mj-lt"/>
              <a:buNone/>
              <a:defRPr sz="3600" b="true"/>
            </a:lvl1pPr>
            <a:lvl2pPr marL="457200" indent="0">
              <a:buFont typeface="+mj-ea"/>
              <a:buNone/>
              <a:defRPr/>
            </a:lvl2pPr>
            <a:lvl3pPr marL="1257300" indent="-342900">
              <a:buFont typeface="+mj-lt"/>
              <a:buAutoNum type="alphaLcParenR"/>
              <a:defRPr/>
            </a:lvl3pPr>
          </a:lstStyle>
          <a:p>
            <a:pPr lvl="0"/>
            <a:r>
              <a:rPr lang="en-US" altLang="zh-CN" dirty="false"/>
              <a:t>CONTENTS</a:t>
            </a:r>
            <a:endParaRPr lang="zh-CN" altLang="en-US" dirty="false"/>
          </a:p>
        </p:txBody>
      </p:sp>
      <p:sp>
        <p:nvSpPr>
          <p:cNvPr id="44" name="文本占位符 6"/>
          <p:cNvSpPr>
            <a:spLocks noGrp="true"/>
          </p:cNvSpPr>
          <p:nvPr>
            <p:ph type="body" sz="quarter" idx="13"/>
          </p:nvPr>
        </p:nvSpPr>
        <p:spPr>
          <a:xfrm>
            <a:off x="3660536" y="1500187"/>
            <a:ext cx="7871045" cy="4633913"/>
          </a:xfrm>
        </p:spPr>
        <p:txBody>
          <a:bodyPr/>
          <a:lstStyle>
            <a:lvl1pPr marL="342900" indent="-342900">
              <a:buFont typeface="+mj-lt"/>
              <a:buAutoNum type="arabicPeriod"/>
              <a:defRPr/>
            </a:lvl1pPr>
            <a:lvl2pPr marL="800100" indent="-342900">
              <a:buFont typeface="+mj-ea"/>
              <a:buAutoNum type="circleNumDbPlain"/>
              <a:defRPr/>
            </a:lvl2pPr>
            <a:lvl3pPr marL="1257300" indent="-342900">
              <a:buFont typeface="+mj-lt"/>
              <a:buAutoNum type="alphaLcParenR"/>
              <a:defRPr/>
            </a:lvl3pPr>
          </a:lstStyle>
          <a:p>
            <a:pPr lvl="0"/>
            <a:r>
              <a:rPr lang="en-US" altLang="zh-CN" dirty="false"/>
              <a:t>Click to edit Master text styles</a:t>
            </a:r>
            <a:endParaRPr/>
          </a:p>
          <a:p>
            <a:pPr lvl="1"/>
            <a:r>
              <a:rPr lang="en-US" altLang="zh-CN" dirty="false"/>
              <a:t>Second level</a:t>
            </a:r>
            <a:endParaRPr/>
          </a:p>
          <a:p>
            <a:pPr lvl="2"/>
            <a:r>
              <a:rPr lang="en-US" altLang="zh-CN" dirty="false"/>
              <a:t>Third level</a:t>
            </a:r>
            <a:endParaRPr/>
          </a:p>
          <a:p>
            <a:pPr lvl="3"/>
            <a:r>
              <a:rPr lang="en-US" altLang="zh-CN" dirty="false"/>
              <a:t>Fourth level</a:t>
            </a:r>
            <a:endParaRPr/>
          </a:p>
          <a:p>
            <a:pPr lvl="4"/>
            <a:r>
              <a:rPr lang="en-US" altLang="zh-CN" dirty="false"/>
              <a:t>Fifth level</a:t>
            </a:r>
            <a:endParaRPr lang="zh-CN" altLang="en-US" dirty="false"/>
          </a:p>
        </p:txBody>
      </p:sp>
      <p:sp>
        <p:nvSpPr>
          <p:cNvPr id="45" name="页脚占位符 2"/>
          <p:cNvSpPr>
            <a:spLocks noGrp="true"/>
          </p:cNvSpPr>
          <p:nvPr>
            <p:ph type="ftr" sz="quarter" idx="10"/>
          </p:nvPr>
        </p:nvSpPr>
        <p:spPr>
          <a:xfrm>
            <a:off x="673101" y="6423740"/>
            <a:ext cx="3992171" cy="246221"/>
          </a:xfrm>
        </p:spPr>
        <p:txBody>
          <a:bodyPr/>
          <a:lstStyle/>
          <a:p>
            <a:pPr/>
            <a:endParaRPr lang="zh-CN" altLang="en-US" dirty="false"/>
          </a:p>
        </p:txBody>
      </p:sp>
      <p:sp>
        <p:nvSpPr>
          <p:cNvPr id="46" name="日期占位符 3"/>
          <p:cNvSpPr>
            <a:spLocks noGrp="true"/>
          </p:cNvSpPr>
          <p:nvPr>
            <p:ph type="dt" sz="half" idx="11"/>
          </p:nvPr>
        </p:nvSpPr>
        <p:spPr>
          <a:xfrm>
            <a:off x="5517356" y="6423740"/>
            <a:ext cx="1802924" cy="246221"/>
          </a:xfrm>
        </p:spPr>
        <p:txBody>
          <a:bodyPr/>
          <a:lstStyle/>
          <a:p>
            <a:pPr/>
            <a:fld id="{AC4CC43B-9EB6-4465-8B1A-3F7180DAD0DF}" type="datetime1">
              <a:rPr lang="zh-CN" altLang="en-US" smtClean="false"/>
              <a:t>2024/1/11</a:t>
            </a:fld>
            <a:endParaRPr lang="en-US" altLang="zh-CN"/>
          </a:p>
        </p:txBody>
      </p:sp>
      <p:sp>
        <p:nvSpPr>
          <p:cNvPr id="47" name="灯片编号占位符 4"/>
          <p:cNvSpPr>
            <a:spLocks noGrp="true"/>
          </p:cNvSpPr>
          <p:nvPr>
            <p:ph type="sldNum" sz="quarter" idx="12"/>
          </p:nvPr>
        </p:nvSpPr>
        <p:spPr/>
        <p:txBody>
          <a:bodyPr/>
          <a:lstStyle/>
          <a:p>
            <a:pPr/>
            <a:fld id="{7F65B630-C7FF-41C0-9923-C5E5E29EED81}" type="slidenum">
              <a:rPr lang="en-US" altLang="zh-CN" smtClean="false"/>
              <a:t>‹#›</a:t>
            </a:fld>
            <a:endParaRPr lang="en-US" altLang="zh-CN"/>
          </a:p>
        </p:txBody>
      </p:sp>
      <p:cxnSp>
        <p:nvCxnSpPr>
          <p:cNvPr id="48" name="î$ļíďé"/>
          <p:cNvCxnSpPr/>
          <p:nvPr userDrawn="true"/>
        </p:nvCxnSpPr>
        <p:spPr>
          <a:xfrm>
            <a:off x="3621019" y="1500188"/>
            <a:ext cx="0" cy="4633913"/>
          </a:xfrm>
          <a:prstGeom prst="line">
            <a:avLst/>
          </a:prstGeom>
          <a:solidFill>
            <a:srgbClr val="FFCC00"/>
          </a:solidFill>
          <a:ln w="3175" cap="flat" cmpd="sng" algn="ctr">
            <a:solidFill>
              <a:schemeClr val="bg1">
                <a:lumMod val="75000"/>
                <a:alpha val="0"/>
              </a:schemeClr>
            </a:solidFill>
            <a:prstDash val="solid"/>
            <a:round/>
            <a:headEnd type="none" w="med" len="med"/>
            <a:tailEnd type="none" w="med" len="med"/>
          </a:ln>
          <a:effectLst/>
        </p:spPr>
      </p:cxnSp>
      <p:sp>
        <p:nvSpPr>
          <p:cNvPr id="49" name="iṣļiďê"/>
          <p:cNvSpPr>
            <a:spLocks noChangeAspect="true"/>
          </p:cNvSpPr>
          <p:nvPr userDrawn="true"/>
        </p:nvSpPr>
        <p:spPr bwMode="auto">
          <a:xfrm>
            <a:off x="2626456" y="5219207"/>
            <a:ext cx="870506" cy="915667"/>
          </a:xfrm>
          <a:custGeom>
            <a:avLst/>
            <a:gdLst>
              <a:gd name="T0" fmla="*/ 3353 w 5127"/>
              <a:gd name="T1" fmla="*/ 1728 h 5401"/>
              <a:gd name="T2" fmla="*/ 2183 w 5127"/>
              <a:gd name="T3" fmla="*/ 1608 h 5401"/>
              <a:gd name="T4" fmla="*/ 3353 w 5127"/>
              <a:gd name="T5" fmla="*/ 1488 h 5401"/>
              <a:gd name="T6" fmla="*/ 3103 w 5127"/>
              <a:gd name="T7" fmla="*/ 2231 h 5401"/>
              <a:gd name="T8" fmla="*/ 3103 w 5127"/>
              <a:gd name="T9" fmla="*/ 1991 h 5401"/>
              <a:gd name="T10" fmla="*/ 2432 w 5127"/>
              <a:gd name="T11" fmla="*/ 2111 h 5401"/>
              <a:gd name="T12" fmla="*/ 3103 w 5127"/>
              <a:gd name="T13" fmla="*/ 2231 h 5401"/>
              <a:gd name="T14" fmla="*/ 3353 w 5127"/>
              <a:gd name="T15" fmla="*/ 2648 h 5401"/>
              <a:gd name="T16" fmla="*/ 2183 w 5127"/>
              <a:gd name="T17" fmla="*/ 2768 h 5401"/>
              <a:gd name="T18" fmla="*/ 3353 w 5127"/>
              <a:gd name="T19" fmla="*/ 2888 h 5401"/>
              <a:gd name="T20" fmla="*/ 2552 w 5127"/>
              <a:gd name="T21" fmla="*/ 3151 h 5401"/>
              <a:gd name="T22" fmla="*/ 2552 w 5127"/>
              <a:gd name="T23" fmla="*/ 3391 h 5401"/>
              <a:gd name="T24" fmla="*/ 3223 w 5127"/>
              <a:gd name="T25" fmla="*/ 3271 h 5401"/>
              <a:gd name="T26" fmla="*/ 2552 w 5127"/>
              <a:gd name="T27" fmla="*/ 3151 h 5401"/>
              <a:gd name="T28" fmla="*/ 4448 w 5127"/>
              <a:gd name="T29" fmla="*/ 1442 h 5401"/>
              <a:gd name="T30" fmla="*/ 4688 w 5127"/>
              <a:gd name="T31" fmla="*/ 1442 h 5401"/>
              <a:gd name="T32" fmla="*/ 3988 w 5127"/>
              <a:gd name="T33" fmla="*/ 0 h 5401"/>
              <a:gd name="T34" fmla="*/ 0 w 5127"/>
              <a:gd name="T35" fmla="*/ 604 h 5401"/>
              <a:gd name="T36" fmla="*/ 120 w 5127"/>
              <a:gd name="T37" fmla="*/ 1792 h 5401"/>
              <a:gd name="T38" fmla="*/ 686 w 5127"/>
              <a:gd name="T39" fmla="*/ 1672 h 5401"/>
              <a:gd name="T40" fmla="*/ 240 w 5127"/>
              <a:gd name="T41" fmla="*/ 1552 h 5401"/>
              <a:gd name="T42" fmla="*/ 604 w 5127"/>
              <a:gd name="T43" fmla="*/ 240 h 5401"/>
              <a:gd name="T44" fmla="*/ 968 w 5127"/>
              <a:gd name="T45" fmla="*/ 4179 h 5401"/>
              <a:gd name="T46" fmla="*/ 3904 w 5127"/>
              <a:gd name="T47" fmla="*/ 4879 h 5401"/>
              <a:gd name="T48" fmla="*/ 3904 w 5127"/>
              <a:gd name="T49" fmla="*/ 4639 h 5401"/>
              <a:gd name="T50" fmla="*/ 1208 w 5127"/>
              <a:gd name="T51" fmla="*/ 4179 h 5401"/>
              <a:gd name="T52" fmla="*/ 1086 w 5127"/>
              <a:gd name="T53" fmla="*/ 240 h 5401"/>
              <a:gd name="T54" fmla="*/ 4448 w 5127"/>
              <a:gd name="T55" fmla="*/ 700 h 5401"/>
              <a:gd name="T56" fmla="*/ 4568 w 5127"/>
              <a:gd name="T57" fmla="*/ 2000 h 5401"/>
              <a:gd name="T58" fmla="*/ 4568 w 5127"/>
              <a:gd name="T59" fmla="*/ 2240 h 5401"/>
              <a:gd name="T60" fmla="*/ 4887 w 5127"/>
              <a:gd name="T61" fmla="*/ 2340 h 5401"/>
              <a:gd name="T62" fmla="*/ 5007 w 5127"/>
              <a:gd name="T63" fmla="*/ 3838 h 5401"/>
              <a:gd name="T64" fmla="*/ 5127 w 5127"/>
              <a:gd name="T65" fmla="*/ 2340 h 5401"/>
              <a:gd name="T66" fmla="*/ 4568 w 5127"/>
              <a:gd name="T67" fmla="*/ 5139 h 5401"/>
              <a:gd name="T68" fmla="*/ 4448 w 5127"/>
              <a:gd name="T69" fmla="*/ 5281 h 5401"/>
              <a:gd name="T70" fmla="*/ 4688 w 5127"/>
              <a:gd name="T71" fmla="*/ 5281 h 5401"/>
              <a:gd name="T72" fmla="*/ 4568 w 5127"/>
              <a:gd name="T73" fmla="*/ 5139 h 5401"/>
              <a:gd name="T74" fmla="*/ 4448 w 5127"/>
              <a:gd name="T75" fmla="*/ 2559 h 5401"/>
              <a:gd name="T76" fmla="*/ 4568 w 5127"/>
              <a:gd name="T77" fmla="*/ 4974 h 5401"/>
              <a:gd name="T78" fmla="*/ 4688 w 5127"/>
              <a:gd name="T79" fmla="*/ 2559 h 5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7" h="5401">
                <a:moveTo>
                  <a:pt x="3473" y="1608"/>
                </a:moveTo>
                <a:cubicBezTo>
                  <a:pt x="3473" y="1674"/>
                  <a:pt x="3419" y="1728"/>
                  <a:pt x="3353" y="1728"/>
                </a:cubicBezTo>
                <a:lnTo>
                  <a:pt x="2303" y="1728"/>
                </a:lnTo>
                <a:cubicBezTo>
                  <a:pt x="2236" y="1728"/>
                  <a:pt x="2183" y="1674"/>
                  <a:pt x="2183" y="1608"/>
                </a:cubicBezTo>
                <a:cubicBezTo>
                  <a:pt x="2183" y="1542"/>
                  <a:pt x="2236" y="1488"/>
                  <a:pt x="2303" y="1488"/>
                </a:cubicBezTo>
                <a:lnTo>
                  <a:pt x="3353" y="1488"/>
                </a:lnTo>
                <a:cubicBezTo>
                  <a:pt x="3419" y="1488"/>
                  <a:pt x="3473" y="1542"/>
                  <a:pt x="3473" y="1608"/>
                </a:cubicBezTo>
                <a:close/>
                <a:moveTo>
                  <a:pt x="3103" y="2231"/>
                </a:moveTo>
                <a:cubicBezTo>
                  <a:pt x="3170" y="2231"/>
                  <a:pt x="3223" y="2178"/>
                  <a:pt x="3223" y="2111"/>
                </a:cubicBezTo>
                <a:cubicBezTo>
                  <a:pt x="3223" y="2045"/>
                  <a:pt x="3170" y="1991"/>
                  <a:pt x="3103" y="1991"/>
                </a:cubicBezTo>
                <a:lnTo>
                  <a:pt x="2552" y="1991"/>
                </a:lnTo>
                <a:cubicBezTo>
                  <a:pt x="2486" y="1991"/>
                  <a:pt x="2432" y="2045"/>
                  <a:pt x="2432" y="2111"/>
                </a:cubicBezTo>
                <a:cubicBezTo>
                  <a:pt x="2432" y="2178"/>
                  <a:pt x="2486" y="2231"/>
                  <a:pt x="2552" y="2231"/>
                </a:cubicBezTo>
                <a:lnTo>
                  <a:pt x="3103" y="2231"/>
                </a:lnTo>
                <a:close/>
                <a:moveTo>
                  <a:pt x="3473" y="2768"/>
                </a:moveTo>
                <a:cubicBezTo>
                  <a:pt x="3473" y="2701"/>
                  <a:pt x="3419" y="2648"/>
                  <a:pt x="3353" y="2648"/>
                </a:cubicBezTo>
                <a:lnTo>
                  <a:pt x="2303" y="2648"/>
                </a:lnTo>
                <a:cubicBezTo>
                  <a:pt x="2236" y="2648"/>
                  <a:pt x="2183" y="2701"/>
                  <a:pt x="2183" y="2768"/>
                </a:cubicBezTo>
                <a:cubicBezTo>
                  <a:pt x="2183" y="2834"/>
                  <a:pt x="2236" y="2888"/>
                  <a:pt x="2303" y="2888"/>
                </a:cubicBezTo>
                <a:lnTo>
                  <a:pt x="3353" y="2888"/>
                </a:lnTo>
                <a:cubicBezTo>
                  <a:pt x="3419" y="2888"/>
                  <a:pt x="3473" y="2834"/>
                  <a:pt x="3473" y="2768"/>
                </a:cubicBezTo>
                <a:close/>
                <a:moveTo>
                  <a:pt x="2552" y="3151"/>
                </a:moveTo>
                <a:cubicBezTo>
                  <a:pt x="2486" y="3151"/>
                  <a:pt x="2432" y="3205"/>
                  <a:pt x="2432" y="3271"/>
                </a:cubicBezTo>
                <a:cubicBezTo>
                  <a:pt x="2432" y="3338"/>
                  <a:pt x="2486" y="3391"/>
                  <a:pt x="2552" y="3391"/>
                </a:cubicBezTo>
                <a:lnTo>
                  <a:pt x="3103" y="3391"/>
                </a:lnTo>
                <a:cubicBezTo>
                  <a:pt x="3170" y="3391"/>
                  <a:pt x="3223" y="3338"/>
                  <a:pt x="3223" y="3271"/>
                </a:cubicBezTo>
                <a:cubicBezTo>
                  <a:pt x="3223" y="3205"/>
                  <a:pt x="3170" y="3151"/>
                  <a:pt x="3103" y="3151"/>
                </a:cubicBezTo>
                <a:lnTo>
                  <a:pt x="2552" y="3151"/>
                </a:lnTo>
                <a:close/>
                <a:moveTo>
                  <a:pt x="4448" y="700"/>
                </a:moveTo>
                <a:lnTo>
                  <a:pt x="4448" y="1442"/>
                </a:lnTo>
                <a:cubicBezTo>
                  <a:pt x="4448" y="1509"/>
                  <a:pt x="4501" y="1562"/>
                  <a:pt x="4568" y="1562"/>
                </a:cubicBezTo>
                <a:cubicBezTo>
                  <a:pt x="4634" y="1562"/>
                  <a:pt x="4688" y="1509"/>
                  <a:pt x="4688" y="1442"/>
                </a:cubicBezTo>
                <a:lnTo>
                  <a:pt x="4688" y="700"/>
                </a:lnTo>
                <a:cubicBezTo>
                  <a:pt x="4688" y="314"/>
                  <a:pt x="4374" y="0"/>
                  <a:pt x="3988" y="0"/>
                </a:cubicBezTo>
                <a:lnTo>
                  <a:pt x="604" y="0"/>
                </a:lnTo>
                <a:cubicBezTo>
                  <a:pt x="271" y="0"/>
                  <a:pt x="0" y="271"/>
                  <a:pt x="0" y="604"/>
                </a:cubicBezTo>
                <a:lnTo>
                  <a:pt x="0" y="1672"/>
                </a:lnTo>
                <a:cubicBezTo>
                  <a:pt x="0" y="1738"/>
                  <a:pt x="53" y="1792"/>
                  <a:pt x="120" y="1792"/>
                </a:cubicBezTo>
                <a:lnTo>
                  <a:pt x="566" y="1792"/>
                </a:lnTo>
                <a:cubicBezTo>
                  <a:pt x="632" y="1792"/>
                  <a:pt x="686" y="1738"/>
                  <a:pt x="686" y="1672"/>
                </a:cubicBezTo>
                <a:cubicBezTo>
                  <a:pt x="686" y="1606"/>
                  <a:pt x="632" y="1552"/>
                  <a:pt x="566" y="1552"/>
                </a:cubicBezTo>
                <a:lnTo>
                  <a:pt x="240" y="1552"/>
                </a:lnTo>
                <a:lnTo>
                  <a:pt x="240" y="604"/>
                </a:lnTo>
                <a:cubicBezTo>
                  <a:pt x="240" y="403"/>
                  <a:pt x="403" y="240"/>
                  <a:pt x="604" y="240"/>
                </a:cubicBezTo>
                <a:cubicBezTo>
                  <a:pt x="805" y="240"/>
                  <a:pt x="968" y="403"/>
                  <a:pt x="968" y="604"/>
                </a:cubicBezTo>
                <a:lnTo>
                  <a:pt x="968" y="4179"/>
                </a:lnTo>
                <a:cubicBezTo>
                  <a:pt x="968" y="4565"/>
                  <a:pt x="1282" y="4879"/>
                  <a:pt x="1668" y="4879"/>
                </a:cubicBezTo>
                <a:lnTo>
                  <a:pt x="3904" y="4879"/>
                </a:lnTo>
                <a:cubicBezTo>
                  <a:pt x="3970" y="4879"/>
                  <a:pt x="4024" y="4825"/>
                  <a:pt x="4024" y="4759"/>
                </a:cubicBezTo>
                <a:cubicBezTo>
                  <a:pt x="4024" y="4693"/>
                  <a:pt x="3970" y="4639"/>
                  <a:pt x="3904" y="4639"/>
                </a:cubicBezTo>
                <a:lnTo>
                  <a:pt x="1668" y="4639"/>
                </a:lnTo>
                <a:cubicBezTo>
                  <a:pt x="1415" y="4639"/>
                  <a:pt x="1208" y="4433"/>
                  <a:pt x="1208" y="4179"/>
                </a:cubicBezTo>
                <a:lnTo>
                  <a:pt x="1208" y="604"/>
                </a:lnTo>
                <a:cubicBezTo>
                  <a:pt x="1208" y="468"/>
                  <a:pt x="1163" y="341"/>
                  <a:pt x="1086" y="240"/>
                </a:cubicBezTo>
                <a:lnTo>
                  <a:pt x="3988" y="240"/>
                </a:lnTo>
                <a:cubicBezTo>
                  <a:pt x="4241" y="240"/>
                  <a:pt x="4448" y="446"/>
                  <a:pt x="4448" y="700"/>
                </a:cubicBezTo>
                <a:close/>
                <a:moveTo>
                  <a:pt x="4787" y="2000"/>
                </a:moveTo>
                <a:lnTo>
                  <a:pt x="4568" y="2000"/>
                </a:lnTo>
                <a:cubicBezTo>
                  <a:pt x="4501" y="2000"/>
                  <a:pt x="4448" y="2054"/>
                  <a:pt x="4448" y="2120"/>
                </a:cubicBezTo>
                <a:cubicBezTo>
                  <a:pt x="4448" y="2187"/>
                  <a:pt x="4501" y="2240"/>
                  <a:pt x="4568" y="2240"/>
                </a:cubicBezTo>
                <a:lnTo>
                  <a:pt x="4787" y="2240"/>
                </a:lnTo>
                <a:cubicBezTo>
                  <a:pt x="4842" y="2240"/>
                  <a:pt x="4887" y="2285"/>
                  <a:pt x="4887" y="2340"/>
                </a:cubicBezTo>
                <a:lnTo>
                  <a:pt x="4887" y="3718"/>
                </a:lnTo>
                <a:cubicBezTo>
                  <a:pt x="4887" y="3785"/>
                  <a:pt x="4941" y="3838"/>
                  <a:pt x="5007" y="3838"/>
                </a:cubicBezTo>
                <a:cubicBezTo>
                  <a:pt x="5073" y="3838"/>
                  <a:pt x="5127" y="3785"/>
                  <a:pt x="5127" y="3718"/>
                </a:cubicBezTo>
                <a:lnTo>
                  <a:pt x="5127" y="2340"/>
                </a:lnTo>
                <a:cubicBezTo>
                  <a:pt x="5127" y="2153"/>
                  <a:pt x="4975" y="2000"/>
                  <a:pt x="4787" y="2000"/>
                </a:cubicBezTo>
                <a:close/>
                <a:moveTo>
                  <a:pt x="4568" y="5139"/>
                </a:moveTo>
                <a:cubicBezTo>
                  <a:pt x="4501" y="5139"/>
                  <a:pt x="4448" y="5193"/>
                  <a:pt x="4448" y="5259"/>
                </a:cubicBezTo>
                <a:lnTo>
                  <a:pt x="4448" y="5281"/>
                </a:lnTo>
                <a:cubicBezTo>
                  <a:pt x="4448" y="5347"/>
                  <a:pt x="4501" y="5401"/>
                  <a:pt x="4568" y="5401"/>
                </a:cubicBezTo>
                <a:cubicBezTo>
                  <a:pt x="4634" y="5401"/>
                  <a:pt x="4688" y="5347"/>
                  <a:pt x="4688" y="5281"/>
                </a:cubicBezTo>
                <a:lnTo>
                  <a:pt x="4688" y="5259"/>
                </a:lnTo>
                <a:cubicBezTo>
                  <a:pt x="4688" y="5193"/>
                  <a:pt x="4634" y="5139"/>
                  <a:pt x="4568" y="5139"/>
                </a:cubicBezTo>
                <a:close/>
                <a:moveTo>
                  <a:pt x="4568" y="2439"/>
                </a:moveTo>
                <a:cubicBezTo>
                  <a:pt x="4501" y="2439"/>
                  <a:pt x="4448" y="2492"/>
                  <a:pt x="4448" y="2559"/>
                </a:cubicBezTo>
                <a:lnTo>
                  <a:pt x="4448" y="4854"/>
                </a:lnTo>
                <a:cubicBezTo>
                  <a:pt x="4448" y="4920"/>
                  <a:pt x="4501" y="4974"/>
                  <a:pt x="4568" y="4974"/>
                </a:cubicBezTo>
                <a:cubicBezTo>
                  <a:pt x="4634" y="4974"/>
                  <a:pt x="4688" y="4920"/>
                  <a:pt x="4688" y="4854"/>
                </a:cubicBezTo>
                <a:lnTo>
                  <a:pt x="4688" y="2559"/>
                </a:lnTo>
                <a:cubicBezTo>
                  <a:pt x="4688" y="2492"/>
                  <a:pt x="4634" y="2439"/>
                  <a:pt x="4568" y="2439"/>
                </a:cubicBezTo>
                <a:close/>
              </a:path>
            </a:pathLst>
          </a:custGeom>
          <a:solidFill>
            <a:schemeClr val="bg1">
              <a:lumMod val="85000"/>
              <a:alpha val="0"/>
            </a:schemeClr>
          </a:solidFill>
          <a:ln>
            <a:noFill/>
          </a:ln>
        </p:spPr>
        <p:txBody>
          <a:bodyPr/>
          <a:lstStyle/>
          <a:p>
            <a:pPr/>
            <a:endParaRPr lang="zh-CN" altLang="en-US">
              <a:cs typeface="+mn-ea"/>
              <a:sym typeface="+mn-lt"/>
            </a:endParaRPr>
          </a:p>
        </p:txBody>
      </p:sp>
    </p:spTree>
  </p:cSld>
  <p:clrMapOvr>
    <a:masterClrMapping/>
  </p:clrMapOvr>
</p:sldLayout>
</file>

<file path=ppt/slideMasters/_rels/slideMaster1.xml.rels><?xml version="1.0" encoding="UTF-8" standalone="yes"?><Relationships xmlns="http://schemas.openxmlformats.org/package/2006/relationships"><Relationship Id="rId9" Type="http://schemas.openxmlformats.org/officeDocument/2006/relationships/theme" Target="../theme/theme1.xml" /><Relationship Id="rId7" Type="http://schemas.openxmlformats.org/officeDocument/2006/relationships/slideLayout" Target="../slideLayouts/slideLayout8.xml" /><Relationship Id="rId6" Type="http://schemas.openxmlformats.org/officeDocument/2006/relationships/slideLayout" Target="../slideLayouts/slideLayout7.xml" /><Relationship Id="rId8" Type="http://schemas.openxmlformats.org/officeDocument/2006/relationships/slideLayout" Target="../slideLayouts/slideLayout9.xml" /><Relationship Id="rId1" Type="http://schemas.openxmlformats.org/officeDocument/2006/relationships/slideLayout" Target="../slideLayouts/slideLayout2.xml" /><Relationship Id="rId0" Type="http://schemas.openxmlformats.org/officeDocument/2006/relationships/slideLayout" Target="../slideLayouts/slideLayout1.xml" /><Relationship Id="rId3" Type="http://schemas.openxmlformats.org/officeDocument/2006/relationships/slideLayout" Target="../slideLayouts/slideLayout4.xml" /><Relationship Id="rId2" Type="http://schemas.openxmlformats.org/officeDocument/2006/relationships/slideLayout" Target="../slideLayouts/slideLayout3.xml" /><Relationship Id="rId4" Type="http://schemas.openxmlformats.org/officeDocument/2006/relationships/slideLayout" Target="../slideLayouts/slideLayout5.xml" /><Relationship Id="rId5" Type="http://schemas.openxmlformats.org/officeDocument/2006/relationships/slideLayout" Target="../slideLayouts/slideLayout6.xml" /></Relationships>
</file>

<file path=ppt/slideMasters/slideMaster1.xml><?xml version="1.0" encoding="utf-8"?>
<p:sldMaster xmlns:p15="http://schemas.microsoft.com/office/powerpoint/2012/main" xmlns:a="http://schemas.openxmlformats.org/drawingml/2006/main" xmlns:p="http://schemas.openxmlformats.org/presentationml/2006/main" xmlns:r="http://schemas.openxmlformats.org/officeDocument/2006/relationships" xmlns:mc="http://schemas.openxmlformats.org/markup-compatibility/2006" mc:Ignorable="p15">
  <p:cSld>
    <p:bg>
      <p:bgRef idx="1001">
        <a:schemeClr val="bg1"/>
      </p:bgRef>
    </p:bg>
    <p:spTree>
      <p:nvGrpSpPr>
        <p:cNvPr id="1" name=""/>
        <p:cNvGrpSpPr/>
        <p:nvPr/>
      </p:nvGrpSpPr>
      <p:grpSpPr>
        <a:xfrm>
          <a:off x="0" y="0"/>
          <a:ext cx="0" cy="0"/>
          <a:chOff x="0" y="0"/>
          <a:chExt cx="0" cy="0"/>
        </a:xfrm>
      </p:grpSpPr>
      <p:sp>
        <p:nvSpPr>
          <p:cNvPr id="2" name="标题占位符 1"/>
          <p:cNvSpPr>
            <a:spLocks noGrp="true"/>
          </p:cNvSpPr>
          <p:nvPr>
            <p:ph type="title" idx="2147483647"/>
          </p:nvPr>
        </p:nvSpPr>
        <p:spPr>
          <a:xfrm>
            <a:off x="838200" y="365125"/>
            <a:ext cx="10515600" cy="1325563"/>
          </a:xfrm>
          <a:prstGeom prst="rect">
            <a:avLst/>
          </a:prstGeom>
        </p:spPr>
        <p:txBody>
          <a:bodyPr vert="horz" lIns="91440" tIns="45720" rIns="91440" bIns="45720" rtlCol="false" anchor="ctr">
            <a:normAutofit/>
          </a:bodyPr>
          <a:lstStyle/>
          <a:p>
            <a:pPr/>
            <a:r>
              <a:rPr kumimoji="true" lang="zh-CN" altLang="en-US" dirty="false"/>
              <a:t>单击此处编辑母版标题样式</a:t>
            </a:r>
            <a:endParaRPr/>
          </a:p>
        </p:txBody>
      </p:sp>
      <p:sp>
        <p:nvSpPr>
          <p:cNvPr id="3" name="文本占位符 2"/>
          <p:cNvSpPr>
            <a:spLocks noGrp="true"/>
          </p:cNvSpPr>
          <p:nvPr>
            <p:ph type="body" idx="1"/>
          </p:nvPr>
        </p:nvSpPr>
        <p:spPr>
          <a:xfrm>
            <a:off x="838200" y="1825625"/>
            <a:ext cx="10515600" cy="4351338"/>
          </a:xfrm>
          <a:prstGeom prst="rect">
            <a:avLst/>
          </a:prstGeom>
        </p:spPr>
        <p:txBody>
          <a:bodyPr vert="horz" lIns="91440" tIns="45720" rIns="91440" bIns="45720" rtlCol="false">
            <a:normAutofit/>
          </a:bodyPr>
          <a:lstStyle/>
          <a:p>
            <a:pPr lvl="0"/>
            <a:r>
              <a:rPr kumimoji="true" lang="zh-CN" altLang="en-US" dirty="false"/>
              <a:t>单击此处编辑母版文本样式</a:t>
            </a:r>
            <a:endParaRPr/>
          </a:p>
          <a:p>
            <a:pPr lvl="1"/>
            <a:r>
              <a:rPr kumimoji="true" lang="zh-CN" altLang="en-US" dirty="false"/>
              <a:t>二级</a:t>
            </a:r>
            <a:endParaRPr/>
          </a:p>
          <a:p>
            <a:pPr lvl="2"/>
            <a:r>
              <a:rPr kumimoji="true" lang="zh-CN" altLang="en-US" dirty="false"/>
              <a:t>三级</a:t>
            </a:r>
            <a:endParaRPr/>
          </a:p>
          <a:p>
            <a:pPr lvl="3"/>
            <a:r>
              <a:rPr kumimoji="true" lang="zh-CN" altLang="en-US" dirty="false"/>
              <a:t>四级</a:t>
            </a:r>
            <a:endParaRPr/>
          </a:p>
          <a:p>
            <a:pPr lvl="4"/>
            <a:r>
              <a:rPr kumimoji="true" lang="zh-CN" altLang="en-US" dirty="false"/>
              <a:t>五级</a:t>
            </a:r>
            <a:endParaRPr/>
          </a:p>
        </p:txBody>
      </p:sp>
      <p:sp>
        <p:nvSpPr>
          <p:cNvPr id="4" name="日期占位符 3"/>
          <p:cNvSpPr>
            <a:spLocks noGrp="true"/>
          </p:cNvSpPr>
          <p:nvPr>
            <p:ph type="dt" sz="half" idx="2"/>
          </p:nvPr>
        </p:nvSpPr>
        <p:spPr>
          <a:xfrm>
            <a:off x="838200" y="6356350"/>
            <a:ext cx="2743200" cy="365125"/>
          </a:xfrm>
          <a:prstGeom prst="rect">
            <a:avLst/>
          </a:prstGeom>
        </p:spPr>
        <p:txBody>
          <a:bodyPr vert="horz" lIns="91440" tIns="45720" rIns="91440" bIns="45720" rtlCol="false" anchor="ctr"/>
          <a:lstStyle>
            <a:lvl1pPr algn="l">
              <a:defRPr sz="1200" b="false" i="false">
                <a:solidFill>
                  <a:schemeClr val="tx1">
                    <a:tint val="75000"/>
                  </a:schemeClr>
                </a:solidFill>
                <a:latin typeface="Microsoft YaHei" panose="020B0503020204020204" pitchFamily="34" charset="-122"/>
                <a:ea typeface="Microsoft YaHei" panose="020B0503020204020204" pitchFamily="34" charset="-122"/>
              </a:defRPr>
            </a:lvl1pPr>
          </a:lstStyle>
          <a:p>
            <a:pPr/>
            <a:fld id="{50281522-3AB1-3541-90AB-7A631F5C75F8}" type="datetimeFigureOut">
              <a:rPr kumimoji="true" lang="zh-CN" altLang="en-US" smtClean="false"/>
              <a:t>2024/1/11</a:t>
            </a:fld>
            <a:endParaRPr kumimoji="true" lang="zh-CN" altLang="en-US" dirty="false"/>
          </a:p>
        </p:txBody>
      </p:sp>
      <p:sp>
        <p:nvSpPr>
          <p:cNvPr id="5" name="页脚占位符 4"/>
          <p:cNvSpPr>
            <a:spLocks noGrp="true"/>
          </p:cNvSpPr>
          <p:nvPr>
            <p:ph type="ftr" sz="quarter" idx="3"/>
          </p:nvPr>
        </p:nvSpPr>
        <p:spPr>
          <a:xfrm>
            <a:off x="4038600" y="6356350"/>
            <a:ext cx="4114800" cy="365125"/>
          </a:xfrm>
          <a:prstGeom prst="rect">
            <a:avLst/>
          </a:prstGeom>
        </p:spPr>
        <p:txBody>
          <a:bodyPr vert="horz" lIns="91440" tIns="45720" rIns="91440" bIns="45720" rtlCol="false" anchor="ctr"/>
          <a:lstStyle>
            <a:lvl1pPr algn="ctr">
              <a:defRPr sz="1200" b="false" i="false">
                <a:solidFill>
                  <a:schemeClr val="tx1">
                    <a:tint val="75000"/>
                  </a:schemeClr>
                </a:solidFill>
                <a:latin typeface="Microsoft YaHei" panose="020B0503020204020204" pitchFamily="34" charset="-122"/>
                <a:ea typeface="Microsoft YaHei" panose="020B0503020204020204" pitchFamily="34" charset="-122"/>
              </a:defRPr>
            </a:lvl1pPr>
          </a:lstStyle>
          <a:p>
            <a:pPr/>
            <a:endParaRPr kumimoji="true" lang="zh-CN" altLang="en-US" dirty="false"/>
          </a:p>
        </p:txBody>
      </p:sp>
      <p:sp>
        <p:nvSpPr>
          <p:cNvPr id="6" name="灯片编号占位符 5"/>
          <p:cNvSpPr>
            <a:spLocks noGrp="true"/>
          </p:cNvSpPr>
          <p:nvPr>
            <p:ph type="sldNum" sz="quarter" idx="4"/>
          </p:nvPr>
        </p:nvSpPr>
        <p:spPr>
          <a:xfrm>
            <a:off x="8610600" y="6356350"/>
            <a:ext cx="2743200" cy="365125"/>
          </a:xfrm>
          <a:prstGeom prst="rect">
            <a:avLst/>
          </a:prstGeom>
        </p:spPr>
        <p:txBody>
          <a:bodyPr vert="horz" lIns="91440" tIns="45720" rIns="91440" bIns="45720" rtlCol="false" anchor="ctr"/>
          <a:lstStyle>
            <a:lvl1pPr algn="r">
              <a:defRPr sz="1200" b="false" i="false">
                <a:solidFill>
                  <a:schemeClr val="tx1">
                    <a:tint val="75000"/>
                  </a:schemeClr>
                </a:solidFill>
                <a:latin typeface="Microsoft YaHei" panose="020B0503020204020204" pitchFamily="34" charset="-122"/>
                <a:ea typeface="Microsoft YaHei" panose="020B0503020204020204" pitchFamily="34" charset="-122"/>
              </a:defRPr>
            </a:lvl1pPr>
          </a:lstStyle>
          <a:p>
            <a:pPr/>
            <a:fld id="{419F402A-E1A9-C741-9EEF-1CF72A8557FF}" type="slidenum">
              <a:rPr kumimoji="true" lang="zh-CN" altLang="en-US" smtClean="false"/>
              <a:t>‹#›</a:t>
            </a:fld>
            <a:endParaRPr kumimoji="true" lang="zh-CN" altLang="en-US" dirty="false"/>
          </a:p>
        </p:txBody>
      </p:sp>
    </p:spTree>
  </p:cSld>
  <p:clrMap bg1="lt1" tx1="dk1" bg2="lt2" tx2="dk2" accent1="accent1" accent2="accent2" accent3="accent3" accent4="accent4" accent5="accent5" accent6="accent6" hlink="hlink" folHlink="folHlink"/>
  <p:sldLayoutIdLst>
    <p:sldLayoutId id="2147483649" r:id="rId0"/>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Lst>
  <p:txStyles>
    <p:titleStyle>
      <a:lvl1pPr algn="l" defTabSz="914400" rtl="false" eaLnBrk="true" latinLnBrk="false" hangingPunct="true">
        <a:lnSpc>
          <a:spcPct val="90000"/>
        </a:lnSpc>
        <a:spcBef>
          <a:spcPct val="1"/>
        </a:spcBef>
        <a:buNone/>
        <a:defRPr sz="4400" b="false" i="false" kern="1200">
          <a:solidFill>
            <a:schemeClr val="tx1"/>
          </a:solidFill>
          <a:latin typeface="Microsoft YaHei" panose="020B0503020204020204" pitchFamily="34" charset="-122"/>
          <a:ea typeface="Microsoft YaHei" panose="020B0503020204020204" pitchFamily="34" charset="-122"/>
          <a:cs typeface="+mj-cs"/>
        </a:defRPr>
      </a:lvl1pPr>
    </p:titleStyle>
    <p:bodyStyle>
      <a:lvl1pPr marL="228600" indent="-228600" algn="l" defTabSz="914400" rtl="false" eaLnBrk="true" latinLnBrk="false" hangingPunct="true">
        <a:lnSpc>
          <a:spcPct val="90000"/>
        </a:lnSpc>
        <a:spcBef>
          <a:spcPts val="1000"/>
        </a:spcBef>
        <a:buFont typeface="Arial" panose="020B0604020202020204" pitchFamily="34" charset="0"/>
        <a:buChar char="•"/>
        <a:defRPr sz="2800" b="false" i="false" kern="1200">
          <a:solidFill>
            <a:schemeClr val="tx1"/>
          </a:solidFill>
          <a:latin typeface="Microsoft YaHei" panose="020B0503020204020204" pitchFamily="34" charset="-122"/>
          <a:ea typeface="Microsoft YaHei" panose="020B0503020204020204" pitchFamily="34" charset="-122"/>
          <a:cs typeface="+mn-cs"/>
        </a:defRPr>
      </a:lvl1pPr>
      <a:lvl2pPr marL="685800" indent="-228600" algn="l" defTabSz="914400" rtl="false" eaLnBrk="true" latinLnBrk="false" hangingPunct="true">
        <a:lnSpc>
          <a:spcPct val="90000"/>
        </a:lnSpc>
        <a:spcBef>
          <a:spcPts val="500"/>
        </a:spcBef>
        <a:buFont typeface="Arial" panose="020B0604020202020204" pitchFamily="34" charset="0"/>
        <a:buChar char="•"/>
        <a:defRPr sz="2400" b="false" i="false" kern="1200">
          <a:solidFill>
            <a:schemeClr val="tx1"/>
          </a:solidFill>
          <a:latin typeface="Microsoft YaHei" panose="020B0503020204020204" pitchFamily="34" charset="-122"/>
          <a:ea typeface="Microsoft YaHei" panose="020B0503020204020204" pitchFamily="34" charset="-122"/>
          <a:cs typeface="+mn-cs"/>
        </a:defRPr>
      </a:lvl2pPr>
      <a:lvl3pPr marL="1143000" indent="-228600" algn="l" defTabSz="914400" rtl="false" eaLnBrk="true" latinLnBrk="false" hangingPunct="true">
        <a:lnSpc>
          <a:spcPct val="90000"/>
        </a:lnSpc>
        <a:spcBef>
          <a:spcPts val="500"/>
        </a:spcBef>
        <a:buFont typeface="Arial" panose="020B0604020202020204" pitchFamily="34" charset="0"/>
        <a:buChar char="•"/>
        <a:defRPr sz="2000" b="false" i="false" kern="1200">
          <a:solidFill>
            <a:schemeClr val="tx1"/>
          </a:solidFill>
          <a:latin typeface="Microsoft YaHei" panose="020B0503020204020204" pitchFamily="34" charset="-122"/>
          <a:ea typeface="Microsoft YaHei" panose="020B0503020204020204" pitchFamily="34" charset="-122"/>
          <a:cs typeface="+mn-cs"/>
        </a:defRPr>
      </a:lvl3pPr>
      <a:lvl4pPr marL="1600200" indent="-228600" algn="l" defTabSz="914400" rtl="false" eaLnBrk="true" latinLnBrk="false" hangingPunct="true">
        <a:lnSpc>
          <a:spcPct val="90000"/>
        </a:lnSpc>
        <a:spcBef>
          <a:spcPts val="500"/>
        </a:spcBef>
        <a:buFont typeface="Arial" panose="020B0604020202020204" pitchFamily="34" charset="0"/>
        <a:buChar char="•"/>
        <a:defRPr sz="1800" b="false" i="false" kern="1200">
          <a:solidFill>
            <a:schemeClr val="tx1"/>
          </a:solidFill>
          <a:latin typeface="Microsoft YaHei" panose="020B0503020204020204" pitchFamily="34" charset="-122"/>
          <a:ea typeface="Microsoft YaHei" panose="020B0503020204020204" pitchFamily="34" charset="-122"/>
          <a:cs typeface="+mn-cs"/>
        </a:defRPr>
      </a:lvl4pPr>
      <a:lvl5pPr marL="2057400" indent="-228600" algn="l" defTabSz="914400" rtl="false" eaLnBrk="true" latinLnBrk="false" hangingPunct="true">
        <a:lnSpc>
          <a:spcPct val="90000"/>
        </a:lnSpc>
        <a:spcBef>
          <a:spcPts val="500"/>
        </a:spcBef>
        <a:buFont typeface="Arial" panose="020B0604020202020204" pitchFamily="34" charset="0"/>
        <a:buChar char="•"/>
        <a:defRPr sz="1800" b="false" i="false" kern="1200">
          <a:solidFill>
            <a:schemeClr val="tx1"/>
          </a:solidFill>
          <a:latin typeface="Microsoft YaHei" panose="020B0503020204020204" pitchFamily="34" charset="-122"/>
          <a:ea typeface="Microsoft YaHei" panose="020B0503020204020204" pitchFamily="34" charset="-122"/>
          <a:cs typeface="+mn-cs"/>
        </a:defRPr>
      </a:lvl5pPr>
      <a:lvl6pPr marL="2514600" indent="-228600" algn="l" defTabSz="914400" rtl="false" eaLnBrk="true" latinLnBrk="false" hangingPunct="true">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false" eaLnBrk="true" latinLnBrk="false" hangingPunct="true">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false" eaLnBrk="true" latinLnBrk="false" hangingPunct="true">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false" eaLnBrk="true" latinLnBrk="false" hangingPunct="true">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false" eaLnBrk="true" latinLnBrk="false" hangingPunct="true">
        <a:defRPr sz="1800" kern="1200">
          <a:solidFill>
            <a:schemeClr val="tx1"/>
          </a:solidFill>
          <a:latin typeface="+mn-lt"/>
          <a:ea typeface="+mn-ea"/>
          <a:cs typeface="+mn-cs"/>
        </a:defRPr>
      </a:lvl1pPr>
      <a:lvl2pPr marL="457200" algn="l" defTabSz="914400" rtl="false" eaLnBrk="true" latinLnBrk="false" hangingPunct="true">
        <a:defRPr sz="1800" kern="1200">
          <a:solidFill>
            <a:schemeClr val="tx1"/>
          </a:solidFill>
          <a:latin typeface="+mn-lt"/>
          <a:ea typeface="+mn-ea"/>
          <a:cs typeface="+mn-cs"/>
        </a:defRPr>
      </a:lvl2pPr>
      <a:lvl3pPr marL="914400" algn="l" defTabSz="914400" rtl="false" eaLnBrk="true" latinLnBrk="false" hangingPunct="true">
        <a:defRPr sz="1800" kern="1200">
          <a:solidFill>
            <a:schemeClr val="tx1"/>
          </a:solidFill>
          <a:latin typeface="+mn-lt"/>
          <a:ea typeface="+mn-ea"/>
          <a:cs typeface="+mn-cs"/>
        </a:defRPr>
      </a:lvl3pPr>
      <a:lvl4pPr marL="1371600" algn="l" defTabSz="914400" rtl="false" eaLnBrk="true" latinLnBrk="false" hangingPunct="true">
        <a:defRPr sz="1800" kern="1200">
          <a:solidFill>
            <a:schemeClr val="tx1"/>
          </a:solidFill>
          <a:latin typeface="+mn-lt"/>
          <a:ea typeface="+mn-ea"/>
          <a:cs typeface="+mn-cs"/>
        </a:defRPr>
      </a:lvl4pPr>
      <a:lvl5pPr marL="1828800" algn="l" defTabSz="914400" rtl="false" eaLnBrk="true" latinLnBrk="false" hangingPunct="true">
        <a:defRPr sz="1800" kern="1200">
          <a:solidFill>
            <a:schemeClr val="tx1"/>
          </a:solidFill>
          <a:latin typeface="+mn-lt"/>
          <a:ea typeface="+mn-ea"/>
          <a:cs typeface="+mn-cs"/>
        </a:defRPr>
      </a:lvl5pPr>
      <a:lvl6pPr marL="2286000" algn="l" defTabSz="914400" rtl="false" eaLnBrk="true" latinLnBrk="false" hangingPunct="true">
        <a:defRPr sz="1800" kern="1200">
          <a:solidFill>
            <a:schemeClr val="tx1"/>
          </a:solidFill>
          <a:latin typeface="+mn-lt"/>
          <a:ea typeface="+mn-ea"/>
          <a:cs typeface="+mn-cs"/>
        </a:defRPr>
      </a:lvl6pPr>
      <a:lvl7pPr marL="2743200" algn="l" defTabSz="914400" rtl="false" eaLnBrk="true" latinLnBrk="false" hangingPunct="true">
        <a:defRPr sz="1800" kern="1200">
          <a:solidFill>
            <a:schemeClr val="tx1"/>
          </a:solidFill>
          <a:latin typeface="+mn-lt"/>
          <a:ea typeface="+mn-ea"/>
          <a:cs typeface="+mn-cs"/>
        </a:defRPr>
      </a:lvl7pPr>
      <a:lvl8pPr marL="3200400" algn="l" defTabSz="914400" rtl="false" eaLnBrk="true" latinLnBrk="false" hangingPunct="true">
        <a:defRPr sz="1800" kern="1200">
          <a:solidFill>
            <a:schemeClr val="tx1"/>
          </a:solidFill>
          <a:latin typeface="+mn-lt"/>
          <a:ea typeface="+mn-ea"/>
          <a:cs typeface="+mn-cs"/>
        </a:defRPr>
      </a:lvl8pPr>
      <a:lvl9pPr marL="3657600" algn="l" defTabSz="914400" rtl="false" eaLnBrk="true" latinLnBrk="false" hangingPunct="true">
        <a:defRPr sz="1800" kern="1200">
          <a:solidFill>
            <a:schemeClr val="tx1"/>
          </a:solidFill>
          <a:latin typeface="+mn-lt"/>
          <a:ea typeface="+mn-ea"/>
          <a:cs typeface="+mn-cs"/>
        </a:defRPr>
      </a:lvl9pPr>
    </p:otherStyle>
  </p:txStyles>
  <p:extLst>
    <p:ext uri="{27BBF7A9-308A-43DC-89C8-2F10F3537804}">
      <p15:sldGuideLst>
        <p15:guide id="1" orient="horz" pos="2160" userDrawn="true">
          <p15:clr>
            <a:srgbClr val="F26B43"/>
          </p15:clr>
        </p15:guide>
        <p15:guide id="2" pos="3840" userDrawn="true">
          <p15:clr>
            <a:srgbClr val="F26B43"/>
          </p15:clr>
        </p15:guide>
      </p15:sldGuideLst>
    </p:ext>
  </p:extLst>
</p:sldMaster>
</file>

<file path=ppt/slides/_rels/slide1.xml.rels><?xml version="1.0" encoding="UTF-8" standalone="yes"?><Relationships xmlns="http://schemas.openxmlformats.org/package/2006/relationships"><Relationship Id="rId1" Type="http://schemas.openxmlformats.org/officeDocument/2006/relationships/image" Target="media/image2.png" /><Relationship Id="rId0" Type="http://schemas.openxmlformats.org/officeDocument/2006/relationships/slideLayout" Target="../slideLayouts/slideLayout4.xml" /></Relationships>
</file>

<file path=ppt/slides/_rels/slide10.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11.xml.rels><?xml version="1.0" encoding="UTF-8" standalone="yes"?><Relationships xmlns="http://schemas.openxmlformats.org/package/2006/relationships"><Relationship Id="rId1" Type="http://schemas.openxmlformats.org/officeDocument/2006/relationships/image" Target="media/image3.png" /><Relationship Id="rId0" Type="http://schemas.openxmlformats.org/officeDocument/2006/relationships/slideLayout" Target="../slideLayouts/slideLayout4.xml" /></Relationships>
</file>

<file path=ppt/slides/_rels/slide12.xml.rels><?xml version="1.0" encoding="UTF-8" standalone="yes"?><Relationships xmlns="http://schemas.openxmlformats.org/package/2006/relationships"><Relationship Id="rId2" Type="http://schemas.openxmlformats.org/officeDocument/2006/relationships/image" Target="media/image5.png" /><Relationship Id="rId3" Type="http://schemas.openxmlformats.org/officeDocument/2006/relationships/image" Target="media/image6.png" /><Relationship Id="rId0" Type="http://schemas.openxmlformats.org/officeDocument/2006/relationships/slideLayout" Target="../slideLayouts/slideLayout4.xml" /><Relationship Id="rId1" Type="http://schemas.openxmlformats.org/officeDocument/2006/relationships/image" Target="media/image4.png" /></Relationships>
</file>

<file path=ppt/slides/_rels/slide13.xml.rels><?xml version="1.0" encoding="UTF-8" standalone="yes"?><Relationships xmlns="http://schemas.openxmlformats.org/package/2006/relationships"><Relationship Id="rId1" Type="http://schemas.openxmlformats.org/officeDocument/2006/relationships/image" Target="media/image7.png" /><Relationship Id="rId0" Type="http://schemas.openxmlformats.org/officeDocument/2006/relationships/slideLayout" Target="../slideLayouts/slideLayout4.xml" /></Relationships>
</file>

<file path=ppt/slides/_rels/slide14.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15.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16.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17.xml.rels><?xml version="1.0" encoding="UTF-8" standalone="yes"?><Relationships xmlns="http://schemas.openxmlformats.org/package/2006/relationships"><Relationship Id="rId1" Type="http://schemas.openxmlformats.org/officeDocument/2006/relationships/image" Target="media/image8.jpg" /><Relationship Id="rId0" Type="http://schemas.openxmlformats.org/officeDocument/2006/relationships/slideLayout" Target="../slideLayouts/slideLayout4.xml" /></Relationships>
</file>

<file path=ppt/slides/_rels/slide18.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19.xml.rels><?xml version="1.0" encoding="UTF-8" standalone="yes"?><Relationships xmlns="http://schemas.openxmlformats.org/package/2006/relationships"><Relationship Id="rId1" Type="http://schemas.openxmlformats.org/officeDocument/2006/relationships/image" Target="media/image9.png" /><Relationship Id="rId0" Type="http://schemas.openxmlformats.org/officeDocument/2006/relationships/slideLayout" Target="../slideLayouts/slideLayout4.xml" /></Relationships>
</file>

<file path=ppt/slides/_rels/slide2.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20.xml.rels><?xml version="1.0" encoding="UTF-8" standalone="yes"?><Relationships xmlns="http://schemas.openxmlformats.org/package/2006/relationships"><Relationship Id="rId1" Type="http://schemas.openxmlformats.org/officeDocument/2006/relationships/image" Target="media/image10.png" /><Relationship Id="rId0" Type="http://schemas.openxmlformats.org/officeDocument/2006/relationships/slideLayout" Target="../slideLayouts/slideLayout4.xml" /></Relationships>
</file>

<file path=ppt/slides/_rels/slide21.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22.xml.rels><?xml version="1.0" encoding="UTF-8" standalone="yes"?><Relationships xmlns="http://schemas.openxmlformats.org/package/2006/relationships"><Relationship Id="rId1" Type="http://schemas.openxmlformats.org/officeDocument/2006/relationships/image" Target="media/image11.png" /><Relationship Id="rId0" Type="http://schemas.openxmlformats.org/officeDocument/2006/relationships/slideLayout" Target="../slideLayouts/slideLayout4.xml" /></Relationships>
</file>

<file path=ppt/slides/_rels/slide23.xml.rels><?xml version="1.0" encoding="UTF-8" standalone="yes"?><Relationships xmlns="http://schemas.openxmlformats.org/package/2006/relationships"><Relationship Id="rId0" Type="http://schemas.openxmlformats.org/officeDocument/2006/relationships/slideLayout" Target="../slideLayouts/slideLayout3.xml" /></Relationships>
</file>

<file path=ppt/slides/_rels/slide24.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25.xml.rels><?xml version="1.0" encoding="UTF-8" standalone="yes"?><Relationships xmlns="http://schemas.openxmlformats.org/package/2006/relationships"><Relationship Id="rId1" Type="http://schemas.openxmlformats.org/officeDocument/2006/relationships/image" Target="media/image12.png" /><Relationship Id="rId0" Type="http://schemas.openxmlformats.org/officeDocument/2006/relationships/slideLayout" Target="../slideLayouts/slideLayout4.xml" /></Relationships>
</file>

<file path=ppt/slides/_rels/slide26.xml.rels><?xml version="1.0" encoding="UTF-8" standalone="yes"?><Relationships xmlns="http://schemas.openxmlformats.org/package/2006/relationships"><Relationship Id="rId1" Type="http://schemas.openxmlformats.org/officeDocument/2006/relationships/image" Target="media/image7.png" /><Relationship Id="rId0" Type="http://schemas.openxmlformats.org/officeDocument/2006/relationships/slideLayout" Target="../slideLayouts/slideLayout4.xml" /></Relationships>
</file>

<file path=ppt/slides/_rels/slide27.xml.rels><?xml version="1.0" encoding="UTF-8" standalone="yes"?><Relationships xmlns="http://schemas.openxmlformats.org/package/2006/relationships"><Relationship Id="rId0" Type="http://schemas.openxmlformats.org/officeDocument/2006/relationships/slideLayout" Target="../slideLayouts/slideLayout4.xml" /><Relationship Id="rId2" Type="http://schemas.openxmlformats.org/officeDocument/2006/relationships/image" Target="media/image14.png" /><Relationship Id="rId1" Type="http://schemas.openxmlformats.org/officeDocument/2006/relationships/image" Target="media/image13.png" /></Relationships>
</file>

<file path=ppt/slides/_rels/slide28.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29.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3.xml.rels><?xml version="1.0" encoding="UTF-8" standalone="yes"?><Relationships xmlns="http://schemas.openxmlformats.org/package/2006/relationships"><Relationship Id="rId1" Type="http://schemas.openxmlformats.org/officeDocument/2006/relationships/image" Target="media/image7.png" /><Relationship Id="rId0" Type="http://schemas.openxmlformats.org/officeDocument/2006/relationships/slideLayout" Target="../slideLayouts/slideLayout4.xml" /></Relationships>
</file>

<file path=ppt/slides/_rels/slide30.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31.xml.rels><?xml version="1.0" encoding="UTF-8" standalone="yes"?><Relationships xmlns="http://schemas.openxmlformats.org/package/2006/relationships"><Relationship Id="rId2" Type="http://schemas.openxmlformats.org/officeDocument/2006/relationships/image" Target="media/image16.png" /><Relationship Id="rId0" Type="http://schemas.openxmlformats.org/officeDocument/2006/relationships/slideLayout" Target="../slideLayouts/slideLayout4.xml" /><Relationship Id="rId1" Type="http://schemas.openxmlformats.org/officeDocument/2006/relationships/image" Target="media/image15.png" /></Relationships>
</file>

<file path=ppt/slides/_rels/slide32.xml.rels><?xml version="1.0" encoding="UTF-8" standalone="yes"?><Relationships xmlns="http://schemas.openxmlformats.org/package/2006/relationships"><Relationship Id="rId2" Type="http://schemas.openxmlformats.org/officeDocument/2006/relationships/image" Target="media/image18.png" /><Relationship Id="rId0" Type="http://schemas.openxmlformats.org/officeDocument/2006/relationships/slideLayout" Target="../slideLayouts/slideLayout4.xml" /><Relationship Id="rId1" Type="http://schemas.openxmlformats.org/officeDocument/2006/relationships/image" Target="media/image17.png" /></Relationships>
</file>

<file path=ppt/slides/_rels/slide33.xml.rels><?xml version="1.0" encoding="UTF-8" standalone="yes"?><Relationships xmlns="http://schemas.openxmlformats.org/package/2006/relationships"><Relationship Id="rId2" Type="http://schemas.openxmlformats.org/officeDocument/2006/relationships/image" Target="media/image20.png" /><Relationship Id="rId0" Type="http://schemas.openxmlformats.org/officeDocument/2006/relationships/slideLayout" Target="../slideLayouts/slideLayout4.xml" /><Relationship Id="rId1" Type="http://schemas.openxmlformats.org/officeDocument/2006/relationships/image" Target="media/image19.png" /></Relationships>
</file>

<file path=ppt/slides/_rels/slide34.xml.rels><?xml version="1.0" encoding="UTF-8" standalone="yes"?><Relationships xmlns="http://schemas.openxmlformats.org/package/2006/relationships"><Relationship Id="rId2" Type="http://schemas.openxmlformats.org/officeDocument/2006/relationships/image" Target="media/image22.png" /><Relationship Id="rId0" Type="http://schemas.openxmlformats.org/officeDocument/2006/relationships/slideLayout" Target="../slideLayouts/slideLayout4.xml" /><Relationship Id="rId1" Type="http://schemas.openxmlformats.org/officeDocument/2006/relationships/image" Target="media/image21.png" /></Relationships>
</file>

<file path=ppt/slides/_rels/slide35.xml.rels><?xml version="1.0" encoding="UTF-8" standalone="yes"?><Relationships xmlns="http://schemas.openxmlformats.org/package/2006/relationships"><Relationship Id="rId2" Type="http://schemas.openxmlformats.org/officeDocument/2006/relationships/image" Target="media/image24.png" /><Relationship Id="rId0" Type="http://schemas.openxmlformats.org/officeDocument/2006/relationships/slideLayout" Target="../slideLayouts/slideLayout4.xml" /><Relationship Id="rId1" Type="http://schemas.openxmlformats.org/officeDocument/2006/relationships/image" Target="media/image23.png" /></Relationships>
</file>

<file path=ppt/slides/_rels/slide36.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37.xml.rels><?xml version="1.0" encoding="UTF-8" standalone="yes"?><Relationships xmlns="http://schemas.openxmlformats.org/package/2006/relationships"><Relationship Id="rId1" Type="http://schemas.openxmlformats.org/officeDocument/2006/relationships/image" Target="media/image7.png" /><Relationship Id="rId0" Type="http://schemas.openxmlformats.org/officeDocument/2006/relationships/slideLayout" Target="../slideLayouts/slideLayout4.xml" /></Relationships>
</file>

<file path=ppt/slides/_rels/slide38.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39.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4.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40.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41.xml.rels><?xml version="1.0" encoding="UTF-8" standalone="yes"?><Relationships xmlns="http://schemas.openxmlformats.org/package/2006/relationships"><Relationship Id="rId1" Type="http://schemas.openxmlformats.org/officeDocument/2006/relationships/image" Target="media/image7.png" /><Relationship Id="rId0" Type="http://schemas.openxmlformats.org/officeDocument/2006/relationships/slideLayout" Target="../slideLayouts/slideLayout4.xml" /></Relationships>
</file>

<file path=ppt/slides/_rels/slide42.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43.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44.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45.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5.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6.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7.xml.rels><?xml version="1.0" encoding="UTF-8" standalone="yes"?><Relationships xmlns="http://schemas.openxmlformats.org/package/2006/relationships"><Relationship Id="rId1" Type="http://schemas.openxmlformats.org/officeDocument/2006/relationships/image" Target="media/image7.png" /><Relationship Id="rId0" Type="http://schemas.openxmlformats.org/officeDocument/2006/relationships/slideLayout" Target="../slideLayouts/slideLayout4.xml" /></Relationships>
</file>

<file path=ppt/slides/_rels/slide8.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_rels/slide9.xml.rels><?xml version="1.0" encoding="UTF-8" standalone="yes"?><Relationships xmlns="http://schemas.openxmlformats.org/package/2006/relationships"><Relationship Id="rId0" Type="http://schemas.openxmlformats.org/officeDocument/2006/relationships/slideLayout" Target="../slideLayouts/slideLayout4.xml" /></Relationships>
</file>

<file path=ppt/slides/media/>
</file>

<file path=ppt/slides/media/image10.png>
</file>

<file path=ppt/slides/media/image11.png>
</file>

<file path=ppt/slides/media/image12.png>
</file>

<file path=ppt/slides/media/image13.png>
</file>

<file path=ppt/slides/media/image14.png>
</file>

<file path=ppt/slides/media/image15.png>
</file>

<file path=ppt/slides/media/image16.png>
</file>

<file path=ppt/slides/media/image17.png>
</file>

<file path=ppt/slides/media/image18.png>
</file>

<file path=ppt/slides/media/image19.png>
</file>

<file path=ppt/slides/media/image2.png>
</file>

<file path=ppt/slides/media/image20.png>
</file>

<file path=ppt/slides/media/image21.png>
</file>

<file path=ppt/slides/media/image22.png>
</file>

<file path=ppt/slides/media/image23.png>
</file>

<file path=ppt/slides/media/image24.png>
</file>

<file path=ppt/slides/media/image3.png>
</file>

<file path=ppt/slides/media/image4.png>
</file>

<file path=ppt/slides/media/image5.png>
</file>

<file path=ppt/slides/media/image6.png>
</file>

<file path=ppt/slides/media/image7.png>
</file>

<file path=ppt/slides/media/image8.jpg>
</file>

<file path=ppt/slides/media/image9.png>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标题 1"/>
          <p:cNvSpPr txBox="true"/>
          <p:nvPr/>
        </p:nvSpPr>
        <p:spPr>
          <a:xfrm rot="0" flipH="false" flipV="false">
            <a:off x="0" y="0"/>
            <a:ext cx="12210287" cy="6869765"/>
          </a:xfrm>
          <a:prstGeom prst="rect">
            <a:avLst/>
          </a:prstGeom>
          <a:gradFill>
            <a:gsLst>
              <a:gs pos="49000">
                <a:schemeClr val="bg1">
                  <a:alpha val="100000"/>
                </a:schemeClr>
              </a:gs>
              <a:gs pos="100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3" name="标题 1"/>
          <p:cNvSpPr txBox="true"/>
          <p:nvPr/>
        </p:nvSpPr>
        <p:spPr>
          <a:xfrm rot="10800000" flipH="true" flipV="false">
            <a:off x="-9143" y="473561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 name="标题 1"/>
          <p:cNvSpPr txBox="true"/>
          <p:nvPr/>
        </p:nvSpPr>
        <p:spPr>
          <a:xfrm rot="10800000" flipH="true" flipV="false">
            <a:off x="118638" y="304884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 name="标题 1"/>
          <p:cNvSpPr txBox="true"/>
          <p:nvPr/>
        </p:nvSpPr>
        <p:spPr>
          <a:xfrm rot="10800000" flipH="true" flipV="false">
            <a:off x="250385" y="272166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 name="标题 1"/>
          <p:cNvSpPr txBox="true"/>
          <p:nvPr/>
        </p:nvSpPr>
        <p:spPr>
          <a:xfrm rot="10800000" flipH="true" flipV="false">
            <a:off x="0" y="-1"/>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bg1">
                  <a:alpha val="51004"/>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7" name="标题 1"/>
          <p:cNvSpPr txBox="true"/>
          <p:nvPr/>
        </p:nvSpPr>
        <p:spPr>
          <a:xfrm rot="0" flipH="false" flipV="false">
            <a:off x="-1291" y="5575417"/>
            <a:ext cx="12210286" cy="130455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solidFill>
            <a:schemeClr val="accent1">
              <a:lumMod val="60000"/>
              <a:lumOff val="40000"/>
              <a:alpha val="100000"/>
            </a:schemeClr>
          </a:solidFill>
          <a:ln w="19050" cap="sq">
            <a:noFill/>
            <a:miter/>
          </a:ln>
        </p:spPr>
        <p:txBody>
          <a:bodyPr vert="horz" wrap="square" lIns="91440" tIns="45720" rIns="91440" bIns="45720" rtlCol="false" anchor="ctr"/>
          <a:lstStyle/>
          <a:p>
            <a:pPr algn="ctr">
              <a:lnSpc>
                <a:spcPct val="110000"/>
              </a:lnSpc>
            </a:pPr>
            <a:endParaRPr lang="zh-CN"/>
          </a:p>
        </p:txBody>
      </p:sp>
      <p:sp>
        <p:nvSpPr>
          <p:cNvPr id="8" name="标题 1"/>
          <p:cNvSpPr txBox="true"/>
          <p:nvPr/>
        </p:nvSpPr>
        <p:spPr>
          <a:xfrm rot="10800000" flipH="true" flipV="false">
            <a:off x="5093" y="72714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9" name="标题 1"/>
          <p:cNvSpPr txBox="true"/>
          <p:nvPr/>
        </p:nvSpPr>
        <p:spPr>
          <a:xfrm rot="0" flipH="false" flipV="false">
            <a:off x="545557" y="0"/>
            <a:ext cx="3050917" cy="913557"/>
          </a:xfrm>
          <a:prstGeom prst="rect">
            <a:avLst/>
          </a:prstGeom>
          <a:noFill/>
          <a:ln cap="sq">
            <a:noFill/>
          </a:ln>
        </p:spPr>
        <p:txBody>
          <a:bodyPr vert="horz" wrap="square" lIns="0" tIns="0" rIns="0" bIns="0" rtlCol="false" anchor="b"/>
          <a:lstStyle/>
          <a:p>
            <a:pPr algn="l">
              <a:lnSpc>
                <a:spcPct val="110000"/>
              </a:lnSpc>
            </a:pPr>
            <a:r>
              <a:rPr lang="en-US" sz="5400">
                <a:ln w="12700">
                  <a:noFill/>
                </a:ln>
                <a:gradFill>
                  <a:gsLst>
                    <a:gs pos="0">
                      <a:srgbClr val="0F6FC6">
                        <a:alpha val="100000"/>
                      </a:srgbClr>
                    </a:gs>
                    <a:gs pos="93000">
                      <a:srgbClr val="C8E3FB">
                        <a:alpha val="0"/>
                      </a:srgbClr>
                    </a:gs>
                  </a:gsLst>
                  <a:lin ang="5400000" scaled="false"/>
                </a:gradFill>
                <a:latin typeface="Source Han Sans CN Bold"/>
                <a:ea typeface="Source Han Sans CN Bold"/>
                <a:cs typeface="Source Han Sans CN Bold"/>
              </a:rPr>
              <a:t>2025</a:t>
            </a:r>
            <a:endParaRPr/>
          </a:p>
        </p:txBody>
      </p:sp>
      <p:pic>
        <p:nvPicPr>
          <p:cNvPr id="10" name=""/>
          <p:cNvPicPr>
            <a:picLocks noChangeAspect="true"/>
          </p:cNvPicPr>
          <p:nvPr/>
        </p:nvPicPr>
        <p:blipFill>
          <a:blip r:embed="rId1"/>
          <a:stretch>
            <a:fillRect/>
          </a:stretch>
        </p:blipFill>
        <p:spPr>
          <a:xfrm rot="0" flipH="false" flipV="false">
            <a:off x="7697937" y="993648"/>
            <a:ext cx="3852672" cy="4870704"/>
          </a:xfrm>
          <a:prstGeom prst="rect"/>
        </p:spPr>
      </p:pic>
      <p:sp>
        <p:nvSpPr>
          <p:cNvPr id="11" name="矩形 97稻壳儿花儿小姐"/>
          <p:cNvSpPr/>
          <p:nvPr/>
        </p:nvSpPr>
        <p:spPr>
          <a:xfrm rot="0" flipH="false" flipV="false">
            <a:off x="679092" y="2524759"/>
            <a:ext cx="6673850" cy="1676400"/>
          </a:xfrm>
          <a:prstGeom prst="rect">
            <a:avLst/>
          </a:prstGeom>
        </p:spPr>
        <p:txBody>
          <a:bodyPr wrap="square">
            <a:spAutoFit/>
          </a:bodyPr>
          <a:lstStyle/>
          <a:p>
            <a:pPr algn="ctr">
              <a:lnSpc>
                <a:spcPct val="107000"/>
              </a:lnSpc>
              <a:spcBef>
                <a:spcPts val="1200"/>
              </a:spcBef>
              <a:spcAft>
                <a:spcPts val="0"/>
              </a:spcAft>
            </a:pPr>
            <a:r>
              <a:rPr lang="en-US" sz="4400" b="true">
                <a:solidFill>
                  <a:schemeClr val="tx1">
                    <a:lumMod val="75000"/>
                    <a:lumOff val="25000"/>
                    <a:alpha val="100000"/>
                  </a:schemeClr>
                </a:solidFill>
                <a:effectLst/>
                <a:latin typeface="汉仪君黑-45简"/>
                <a:ea typeface="汉仪君黑-45简"/>
                <a:cs typeface="楷体"/>
              </a:rPr>
              <a:t>AI</a:t>
            </a:r>
            <a:r>
              <a:rPr lang="zh-CN" sz="4400" b="true">
                <a:solidFill>
                  <a:schemeClr val="tx1">
                    <a:lumMod val="75000"/>
                    <a:lumOff val="25000"/>
                    <a:alpha val="100000"/>
                  </a:schemeClr>
                </a:solidFill>
                <a:effectLst/>
                <a:latin typeface="汉仪君黑-45简"/>
                <a:ea typeface="汉仪君黑-45简"/>
                <a:cs typeface="楷体"/>
              </a:rPr>
              <a:t>赋能大数据的多模型</a:t>
            </a:r>
            <a:endParaRPr/>
          </a:p>
          <a:p>
            <a:pPr algn="ctr">
              <a:lnSpc>
                <a:spcPct val="107000"/>
              </a:lnSpc>
              <a:spcBef>
                <a:spcPts val="1200"/>
              </a:spcBef>
              <a:spcAft>
                <a:spcPts val="0"/>
              </a:spcAft>
            </a:pPr>
            <a:r>
              <a:rPr lang="zh-CN" sz="4400" b="true">
                <a:solidFill>
                  <a:schemeClr val="tx1">
                    <a:lumMod val="75000"/>
                    <a:lumOff val="25000"/>
                    <a:alpha val="100000"/>
                  </a:schemeClr>
                </a:solidFill>
                <a:effectLst/>
                <a:latin typeface="汉仪君黑-45简"/>
                <a:ea typeface="汉仪君黑-45简"/>
                <a:cs typeface="楷体"/>
              </a:rPr>
              <a:t>交通情况预测系统</a:t>
            </a:r>
            <a:endParaRPr/>
          </a:p>
        </p:txBody>
      </p:sp>
      <p:sp>
        <p:nvSpPr>
          <p:cNvPr id="12" name="矩形 15稻壳儿花儿小姐"/>
          <p:cNvSpPr/>
          <p:nvPr/>
        </p:nvSpPr>
        <p:spPr>
          <a:xfrm rot="0" flipH="false" flipV="false">
            <a:off x="1116778" y="1315933"/>
            <a:ext cx="5238750" cy="806450"/>
          </a:xfrm>
          <a:prstGeom prst="rect">
            <a:avLst/>
          </a:prstGeom>
        </p:spPr>
        <p:txBody>
          <a:bodyPr wrap="square">
            <a:spAutoFit/>
          </a:bodyPr>
          <a:lstStyle/>
          <a:p>
            <a:pPr algn="dist">
              <a:lnSpc>
                <a:spcPct val="107000"/>
              </a:lnSpc>
              <a:spcBef>
                <a:spcPts val="1200"/>
              </a:spcBef>
            </a:pPr>
            <a:r>
              <a:rPr lang="zh-CN" sz="4400" b="true">
                <a:solidFill>
                  <a:schemeClr val="accent3">
                    <a:alpha val="100000"/>
                  </a:schemeClr>
                </a:solidFill>
                <a:latin typeface="汉仪雅酷黑 55W"/>
                <a:ea typeface="汉仪雅酷黑 55W"/>
                <a:cs typeface="楷体"/>
              </a:rPr>
              <a:t>大数据应用开发赛项</a:t>
            </a:r>
            <a:endParaRPr/>
          </a:p>
        </p:txBody>
      </p:sp>
    </p:spTree>
  </p:cSld>
</p:sld>
</file>

<file path=ppt/slides/slide10.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13" name=""/>
        <p:cNvGrpSpPr/>
        <p:nvPr/>
      </p:nvGrpSpPr>
      <p:grpSpPr>
        <a:xfrm>
          <a:off x="0" y="0"/>
          <a:ext cx="0" cy="0"/>
          <a:chOff x="0" y="0"/>
          <a:chExt cx="0" cy="0"/>
        </a:xfrm>
      </p:grpSpPr>
      <p:sp>
        <p:nvSpPr>
          <p:cNvPr id="14"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15" name="标题 1"/>
          <p:cNvSpPr txBox="true"/>
          <p:nvPr/>
        </p:nvSpPr>
        <p:spPr>
          <a:xfrm rot="5400000" flipH="false" flipV="false">
            <a:off x="316455" y="1209634"/>
            <a:ext cx="1080000" cy="1800000"/>
          </a:xfrm>
          <a:prstGeom prst="round2SameRect">
            <a:avLst>
              <a:gd name="adj1" fmla="val 50000"/>
              <a:gd name="adj2" fmla="val 0"/>
            </a:avLst>
          </a:prstGeom>
          <a:solidFill>
            <a:schemeClr val="accent1"/>
          </a:solidFill>
          <a:ln cap="flat">
            <a:noFill/>
            <a:prstDash val="solid"/>
          </a:ln>
        </p:spPr>
        <p:txBody>
          <a:bodyPr vert="horz" wrap="none" lIns="45000" tIns="22500" rIns="45000" bIns="22500" rtlCol="false" anchor="ctr"/>
          <a:lstStyle/>
          <a:p>
            <a:pPr algn="l">
              <a:lnSpc>
                <a:spcPct val="110000"/>
              </a:lnSpc>
            </a:pPr>
            <a:endParaRPr lang="zh-CN"/>
          </a:p>
        </p:txBody>
      </p:sp>
      <p:sp>
        <p:nvSpPr>
          <p:cNvPr id="16" name="标题 1"/>
          <p:cNvSpPr txBox="true"/>
          <p:nvPr/>
        </p:nvSpPr>
        <p:spPr>
          <a:xfrm rot="5400000" flipH="false" flipV="false">
            <a:off x="677545" y="2363939"/>
            <a:ext cx="1080000" cy="2522179"/>
          </a:xfrm>
          <a:prstGeom prst="round2SameRect">
            <a:avLst>
              <a:gd name="adj1" fmla="val 50000"/>
              <a:gd name="adj2" fmla="val 0"/>
            </a:avLst>
          </a:prstGeom>
          <a:solidFill>
            <a:schemeClr val="accent2"/>
          </a:solidFill>
          <a:ln cap="flat">
            <a:noFill/>
            <a:prstDash val="solid"/>
          </a:ln>
        </p:spPr>
        <p:txBody>
          <a:bodyPr vert="horz" wrap="none" lIns="45000" tIns="22500" rIns="45000" bIns="22500" rtlCol="false" anchor="ctr"/>
          <a:lstStyle/>
          <a:p>
            <a:pPr algn="l">
              <a:lnSpc>
                <a:spcPct val="110000"/>
              </a:lnSpc>
            </a:pPr>
            <a:endParaRPr lang="zh-CN"/>
          </a:p>
        </p:txBody>
      </p:sp>
      <p:sp>
        <p:nvSpPr>
          <p:cNvPr id="17" name="标题 1"/>
          <p:cNvSpPr txBox="true"/>
          <p:nvPr/>
        </p:nvSpPr>
        <p:spPr>
          <a:xfrm rot="5400000" flipH="false" flipV="false">
            <a:off x="1030968" y="3522429"/>
            <a:ext cx="1080000" cy="3229025"/>
          </a:xfrm>
          <a:prstGeom prst="round2SameRect">
            <a:avLst>
              <a:gd name="adj1" fmla="val 50000"/>
              <a:gd name="adj2" fmla="val 0"/>
            </a:avLst>
          </a:prstGeom>
          <a:solidFill>
            <a:schemeClr val="accent3"/>
          </a:solidFill>
          <a:ln cap="flat">
            <a:noFill/>
            <a:prstDash val="solid"/>
          </a:ln>
        </p:spPr>
        <p:txBody>
          <a:bodyPr vert="horz" wrap="none" lIns="45000" tIns="22500" rIns="45000" bIns="22500" rtlCol="false" anchor="ctr"/>
          <a:lstStyle/>
          <a:p>
            <a:pPr algn="l">
              <a:lnSpc>
                <a:spcPct val="110000"/>
              </a:lnSpc>
            </a:pPr>
            <a:endParaRPr lang="zh-CN"/>
          </a:p>
        </p:txBody>
      </p:sp>
      <p:sp>
        <p:nvSpPr>
          <p:cNvPr id="18" name="标题 1"/>
          <p:cNvSpPr txBox="true"/>
          <p:nvPr/>
        </p:nvSpPr>
        <p:spPr>
          <a:xfrm rot="0" flipH="false" flipV="false">
            <a:off x="357051" y="1824941"/>
            <a:ext cx="1028429" cy="569387"/>
          </a:xfrm>
          <a:prstGeom prst="rect">
            <a:avLst/>
          </a:prstGeom>
          <a:noFill/>
          <a:ln>
            <a:noFill/>
          </a:ln>
        </p:spPr>
        <p:txBody>
          <a:bodyPr vert="horz" wrap="square" lIns="0" tIns="0" rIns="0" bIns="0" rtlCol="false" anchor="ctr"/>
          <a:lstStyle/>
          <a:p>
            <a:pPr algn="r">
              <a:lnSpc>
                <a:spcPct val="100000"/>
              </a:lnSpc>
            </a:pPr>
            <a:r>
              <a:rPr lang="en-US" sz="3700">
                <a:ln w="12700">
                  <a:noFill/>
                </a:ln>
                <a:solidFill>
                  <a:schemeClr val="tx1">
                    <a:alpha val="100000"/>
                  </a:schemeClr>
                </a:solidFill>
                <a:latin typeface="OPPOSans B"/>
                <a:ea typeface="OPPOSans B"/>
                <a:cs typeface="OPPOSans B"/>
              </a:rPr>
              <a:t>01.</a:t>
            </a:r>
            <a:endParaRPr lang="zh-CN"/>
          </a:p>
        </p:txBody>
      </p:sp>
      <p:sp>
        <p:nvSpPr>
          <p:cNvPr id="19" name="标题 1"/>
          <p:cNvSpPr txBox="true"/>
          <p:nvPr/>
        </p:nvSpPr>
        <p:spPr>
          <a:xfrm rot="0" flipH="false" flipV="false">
            <a:off x="1079230" y="3340337"/>
            <a:ext cx="1028429" cy="569387"/>
          </a:xfrm>
          <a:prstGeom prst="rect">
            <a:avLst/>
          </a:prstGeom>
          <a:noFill/>
          <a:ln>
            <a:noFill/>
          </a:ln>
        </p:spPr>
        <p:txBody>
          <a:bodyPr vert="horz" wrap="square" lIns="0" tIns="0" rIns="0" bIns="0" rtlCol="false" anchor="ctr"/>
          <a:lstStyle/>
          <a:p>
            <a:pPr algn="r">
              <a:lnSpc>
                <a:spcPct val="100000"/>
              </a:lnSpc>
            </a:pPr>
            <a:r>
              <a:rPr lang="en-US" sz="3700">
                <a:ln w="12700">
                  <a:noFill/>
                </a:ln>
                <a:solidFill>
                  <a:schemeClr val="tx1">
                    <a:alpha val="100000"/>
                  </a:schemeClr>
                </a:solidFill>
                <a:latin typeface="OPPOSans B"/>
                <a:ea typeface="OPPOSans B"/>
                <a:cs typeface="OPPOSans B"/>
              </a:rPr>
              <a:t>02.</a:t>
            </a:r>
            <a:endParaRPr lang="zh-CN"/>
          </a:p>
        </p:txBody>
      </p:sp>
      <p:sp>
        <p:nvSpPr>
          <p:cNvPr id="20" name="标题 1"/>
          <p:cNvSpPr txBox="true"/>
          <p:nvPr/>
        </p:nvSpPr>
        <p:spPr>
          <a:xfrm rot="0" flipH="false" flipV="false">
            <a:off x="1786076" y="4852249"/>
            <a:ext cx="1028429" cy="569387"/>
          </a:xfrm>
          <a:prstGeom prst="rect">
            <a:avLst/>
          </a:prstGeom>
          <a:noFill/>
          <a:ln>
            <a:noFill/>
          </a:ln>
        </p:spPr>
        <p:txBody>
          <a:bodyPr vert="horz" wrap="square" lIns="0" tIns="0" rIns="0" bIns="0" rtlCol="false" anchor="ctr"/>
          <a:lstStyle/>
          <a:p>
            <a:pPr algn="r">
              <a:lnSpc>
                <a:spcPct val="100000"/>
              </a:lnSpc>
            </a:pPr>
            <a:r>
              <a:rPr lang="en-US" sz="3700">
                <a:ln w="12700">
                  <a:noFill/>
                </a:ln>
                <a:solidFill>
                  <a:schemeClr val="tx1">
                    <a:alpha val="100000"/>
                  </a:schemeClr>
                </a:solidFill>
                <a:latin typeface="OPPOSans B"/>
                <a:ea typeface="OPPOSans B"/>
                <a:cs typeface="OPPOSans B"/>
              </a:rPr>
              <a:t>03.</a:t>
            </a:r>
            <a:endParaRPr lang="zh-CN"/>
          </a:p>
        </p:txBody>
      </p:sp>
      <p:sp>
        <p:nvSpPr>
          <p:cNvPr id="21" name="标题 1"/>
          <p:cNvSpPr txBox="true"/>
          <p:nvPr/>
        </p:nvSpPr>
        <p:spPr>
          <a:xfrm rot="0" flipH="false" flipV="false">
            <a:off x="1987232" y="2004095"/>
            <a:ext cx="7560000" cy="720000"/>
          </a:xfrm>
          <a:prstGeom prst="rect">
            <a:avLst/>
          </a:prstGeom>
          <a:noFill/>
          <a:ln>
            <a:noFill/>
          </a:ln>
        </p:spPr>
        <p:txBody>
          <a:bodyPr vert="horz" wrap="square" lIns="0" tIns="0" rIns="0" bIns="0" rtlCol="false" anchor="t"/>
          <a:lstStyle/>
          <a:p>
            <a:pPr algn="l">
              <a:lnSpc>
                <a:spcPct val="150000"/>
              </a:lnSpc>
            </a:pPr>
            <a:r>
              <a:rPr lang="en-US" sz="1013">
                <a:ln w="12700">
                  <a:noFill/>
                </a:ln>
                <a:solidFill>
                  <a:schemeClr val="tx1">
                    <a:lumMod val="85000"/>
                    <a:lumOff val="15000"/>
                    <a:alpha val="100000"/>
                  </a:schemeClr>
                </a:solidFill>
                <a:latin typeface="Source Han Sans"/>
                <a:ea typeface="Source Han Sans"/>
                <a:cs typeface="Source Han Sans"/>
              </a:rPr>
              <a:t>展示系统的整体架构，包括前端、后端、模型服务、数据库等模块的交互关系。
采用分层架构设计，将系统分为数据层、服务层、业务逻辑层和表现层，提高系统的可维护性和可扩展性。</a:t>
            </a:r>
            <a:endParaRPr lang="zh-CN"/>
          </a:p>
        </p:txBody>
      </p:sp>
      <p:sp>
        <p:nvSpPr>
          <p:cNvPr id="22" name="标题 1"/>
          <p:cNvSpPr txBox="true"/>
          <p:nvPr/>
        </p:nvSpPr>
        <p:spPr>
          <a:xfrm rot="0" flipH="false" flipV="false">
            <a:off x="1987232" y="1582177"/>
            <a:ext cx="7560000" cy="396000"/>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总体架构图</a:t>
            </a:r>
            <a:endParaRPr lang="zh-CN"/>
          </a:p>
        </p:txBody>
      </p:sp>
      <p:sp>
        <p:nvSpPr>
          <p:cNvPr id="23" name="标题 1"/>
          <p:cNvSpPr txBox="true"/>
          <p:nvPr/>
        </p:nvSpPr>
        <p:spPr>
          <a:xfrm rot="0" flipH="false" flipV="false">
            <a:off x="2709411" y="3506947"/>
            <a:ext cx="7560000" cy="720000"/>
          </a:xfrm>
          <a:prstGeom prst="rect">
            <a:avLst/>
          </a:prstGeom>
          <a:noFill/>
          <a:ln>
            <a:noFill/>
          </a:ln>
        </p:spPr>
        <p:txBody>
          <a:bodyPr vert="horz" wrap="square" lIns="0" tIns="0" rIns="0" bIns="0" rtlCol="false" anchor="t"/>
          <a:lstStyle/>
          <a:p>
            <a:pPr algn="l">
              <a:lnSpc>
                <a:spcPct val="150000"/>
              </a:lnSpc>
            </a:pPr>
            <a:r>
              <a:rPr lang="en-US" sz="1400">
                <a:ln w="12700">
                  <a:noFill/>
                </a:ln>
                <a:solidFill>
                  <a:schemeClr val="tx1">
                    <a:lumMod val="85000"/>
                    <a:lumOff val="15000"/>
                    <a:alpha val="100000"/>
                  </a:schemeClr>
                </a:solidFill>
                <a:latin typeface="Source Han Sans"/>
                <a:ea typeface="Source Han Sans"/>
                <a:cs typeface="Source Han Sans"/>
              </a:rPr>
              <a:t>采用MySQL关系型数据库存储用户信息、交通数据等结构化数据，确保数据的完整性和一致性。
使用Redis缓存数据库，提高数据读取速度，减轻数据库压力。</a:t>
            </a:r>
            <a:endParaRPr lang="zh-CN"/>
          </a:p>
        </p:txBody>
      </p:sp>
      <p:sp>
        <p:nvSpPr>
          <p:cNvPr id="24" name="标题 1"/>
          <p:cNvSpPr txBox="true"/>
          <p:nvPr/>
        </p:nvSpPr>
        <p:spPr>
          <a:xfrm rot="0" flipH="false" flipV="false">
            <a:off x="2709411" y="3085029"/>
            <a:ext cx="7560000" cy="396000"/>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数据库设计</a:t>
            </a:r>
            <a:endParaRPr lang="zh-CN"/>
          </a:p>
        </p:txBody>
      </p:sp>
      <p:sp>
        <p:nvSpPr>
          <p:cNvPr id="25" name="标题 1"/>
          <p:cNvSpPr txBox="true"/>
          <p:nvPr/>
        </p:nvSpPr>
        <p:spPr>
          <a:xfrm rot="0" flipH="false" flipV="false">
            <a:off x="3416257" y="5017075"/>
            <a:ext cx="7560000" cy="720000"/>
          </a:xfrm>
          <a:prstGeom prst="rect">
            <a:avLst/>
          </a:prstGeom>
          <a:noFill/>
          <a:ln>
            <a:noFill/>
          </a:ln>
        </p:spPr>
        <p:txBody>
          <a:bodyPr vert="horz" wrap="square" lIns="0" tIns="0" rIns="0" bIns="0" rtlCol="false" anchor="t"/>
          <a:lstStyle/>
          <a:p>
            <a:pPr algn="l">
              <a:lnSpc>
                <a:spcPct val="150000"/>
              </a:lnSpc>
            </a:pPr>
            <a:r>
              <a:rPr lang="en-US" sz="1013">
                <a:ln w="12700">
                  <a:noFill/>
                </a:ln>
                <a:solidFill>
                  <a:schemeClr val="tx1">
                    <a:lumMod val="85000"/>
                    <a:lumOff val="15000"/>
                    <a:alpha val="100000"/>
                  </a:schemeClr>
                </a:solidFill>
                <a:latin typeface="Source Han Sans"/>
                <a:ea typeface="Source Han Sans"/>
                <a:cs typeface="Source Han Sans"/>
              </a:rPr>
              <a:t>选择XGBoost、随机森林、神经网络等算法构建交通拥堵预测模型，根据数据特点和业务需求选择合适的算法。
设计模型训练流程，包括数据预处理、特征工程、模型训练、模型评估等环节，提高模型的准确率和泛化能力。</a:t>
            </a:r>
            <a:endParaRPr lang="zh-CN"/>
          </a:p>
        </p:txBody>
      </p:sp>
      <p:sp>
        <p:nvSpPr>
          <p:cNvPr id="26" name="标题 1"/>
          <p:cNvSpPr txBox="true"/>
          <p:nvPr/>
        </p:nvSpPr>
        <p:spPr>
          <a:xfrm rot="0" flipH="false" flipV="false">
            <a:off x="3416257" y="4596941"/>
            <a:ext cx="7560000" cy="396000"/>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算法模型设计</a:t>
            </a:r>
            <a:endParaRPr lang="zh-CN"/>
          </a:p>
        </p:txBody>
      </p:sp>
      <p:sp>
        <p:nvSpPr>
          <p:cNvPr id="27"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28"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29"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系统架构设计</a:t>
            </a:r>
            <a:endParaRPr lang="zh-CN"/>
          </a:p>
        </p:txBody>
      </p:sp>
    </p:spTree>
  </p:cSld>
</p:sld>
</file>

<file path=ppt/slides/slide11.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30" name=""/>
        <p:cNvGrpSpPr/>
        <p:nvPr/>
      </p:nvGrpSpPr>
      <p:grpSpPr>
        <a:xfrm>
          <a:off x="0" y="0"/>
          <a:ext cx="0" cy="0"/>
          <a:chOff x="0" y="0"/>
          <a:chExt cx="0" cy="0"/>
        </a:xfrm>
      </p:grpSpPr>
      <p:grpSp>
        <p:nvGrpSpPr>
          <p:cNvPr id="31" name="组合 23"/>
          <p:cNvGrpSpPr/>
          <p:nvPr/>
        </p:nvGrpSpPr>
        <p:grpSpPr>
          <a:xfrm>
            <a:off x="4854195" y="1730938"/>
            <a:ext cx="2451117" cy="887984"/>
            <a:chOff x="4854195" y="1730938"/>
            <a:chExt cx="2451117" cy="887984"/>
          </a:xfrm>
        </p:grpSpPr>
        <p:sp>
          <p:nvSpPr>
            <p:cNvPr id="32" name="Freeform 18"/>
            <p:cNvSpPr/>
            <p:nvPr/>
          </p:nvSpPr>
          <p:spPr bwMode="auto">
            <a:xfrm rot="0" flipH="false" flipV="false">
              <a:off x="4854195" y="1730938"/>
              <a:ext cx="2451117" cy="887984"/>
            </a:xfrm>
            <a:custGeom>
              <a:avLst/>
              <a:gdLst>
                <a:gd name="T0" fmla="*/ 320 w 598"/>
                <a:gd name="T1" fmla="*/ 1 h 236"/>
                <a:gd name="T2" fmla="*/ 49 w 598"/>
                <a:gd name="T3" fmla="*/ 70 h 236"/>
                <a:gd name="T4" fmla="*/ 26 w 598"/>
                <a:gd name="T5" fmla="*/ 39 h 236"/>
                <a:gd name="T6" fmla="*/ 0 w 598"/>
                <a:gd name="T7" fmla="*/ 210 h 236"/>
                <a:gd name="T8" fmla="*/ 171 w 598"/>
                <a:gd name="T9" fmla="*/ 236 h 236"/>
                <a:gd name="T10" fmla="*/ 149 w 598"/>
                <a:gd name="T11" fmla="*/ 207 h 236"/>
                <a:gd name="T12" fmla="*/ 508 w 598"/>
                <a:gd name="T13" fmla="*/ 226 h 236"/>
                <a:gd name="T14" fmla="*/ 598 w 598"/>
                <a:gd name="T15" fmla="*/ 84 h 236"/>
                <a:gd name="T16" fmla="*/ 320 w 598"/>
                <a:gd name="T17" fmla="*/ 1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8" h="236">
                  <a:moveTo>
                    <a:pt x="320" y="1"/>
                  </a:moveTo>
                  <a:cubicBezTo>
                    <a:pt x="225" y="0"/>
                    <a:pt x="131" y="24"/>
                    <a:pt x="49" y="70"/>
                  </a:cubicBezTo>
                  <a:cubicBezTo>
                    <a:pt x="26" y="39"/>
                    <a:pt x="26" y="39"/>
                    <a:pt x="26" y="39"/>
                  </a:cubicBezTo>
                  <a:cubicBezTo>
                    <a:pt x="0" y="210"/>
                    <a:pt x="0" y="210"/>
                    <a:pt x="0" y="210"/>
                  </a:cubicBezTo>
                  <a:cubicBezTo>
                    <a:pt x="171" y="236"/>
                    <a:pt x="171" y="236"/>
                    <a:pt x="171" y="236"/>
                  </a:cubicBezTo>
                  <a:cubicBezTo>
                    <a:pt x="149" y="207"/>
                    <a:pt x="149" y="207"/>
                    <a:pt x="149" y="207"/>
                  </a:cubicBezTo>
                  <a:cubicBezTo>
                    <a:pt x="264" y="150"/>
                    <a:pt x="399" y="157"/>
                    <a:pt x="508" y="226"/>
                  </a:cubicBezTo>
                  <a:cubicBezTo>
                    <a:pt x="598" y="84"/>
                    <a:pt x="598" y="84"/>
                    <a:pt x="598" y="84"/>
                  </a:cubicBezTo>
                  <a:cubicBezTo>
                    <a:pt x="515" y="31"/>
                    <a:pt x="418" y="3"/>
                    <a:pt x="320" y="1"/>
                  </a:cubicBezTo>
                  <a:close/>
                </a:path>
              </a:pathLst>
            </a:custGeom>
            <a:solidFill>
              <a:schemeClr val="accent1"/>
            </a:solidFill>
            <a:ln>
              <a:noFill/>
            </a:ln>
          </p:spPr>
          <p:txBody>
            <a:bodyPr anchor="ctr"/>
            <a:lstStyle/>
            <a:p>
              <a:pPr algn="ctr"/>
              <a:endParaRPr sz="2000" spc="300">
                <a:latin typeface="汉仪君黑-45简"/>
                <a:ea typeface="汉仪君黑-45简"/>
                <a:cs typeface="+mn-cs"/>
              </a:endParaRPr>
            </a:p>
          </p:txBody>
        </p:sp>
        <p:sp>
          <p:nvSpPr>
            <p:cNvPr id="33" name="文本框 27稻壳儿花儿小姐"/>
            <p:cNvSpPr txBox="true"/>
            <p:nvPr/>
          </p:nvSpPr>
          <p:spPr>
            <a:xfrm rot="0" flipH="false" flipV="false">
              <a:off x="5557965" y="1908195"/>
              <a:ext cx="1142111" cy="445579"/>
            </a:xfrm>
            <a:prstGeom prst="rect">
              <a:avLst/>
            </a:prstGeom>
            <a:noFill/>
          </p:spPr>
          <p:txBody>
            <a:bodyPr wrap="none" anchor="ctr">
              <a:prstTxWarp prst="textArchUp">
                <a:avLst/>
              </a:prstTxWarp>
              <a:normAutofit fontScale="100000"/>
            </a:bodyPr>
            <a:lstStyle/>
            <a:p>
              <a:pPr algn="ctr"/>
              <a:r>
                <a:rPr lang="zh-CN" b="true" spc="300">
                  <a:solidFill>
                    <a:schemeClr val="bg1">
                      <a:alpha val="100000"/>
                    </a:schemeClr>
                  </a:solidFill>
                  <a:latin typeface="汉仪君黑-45简"/>
                  <a:ea typeface="汉仪君黑-45简"/>
                  <a:cs typeface="+mn-cs"/>
                </a:rPr>
                <a:t>数据驱动的持续优化</a:t>
              </a:r>
              <a:endParaRPr/>
            </a:p>
          </p:txBody>
        </p:sp>
      </p:grpSp>
      <p:grpSp>
        <p:nvGrpSpPr>
          <p:cNvPr id="34" name="组合 26"/>
          <p:cNvGrpSpPr/>
          <p:nvPr/>
        </p:nvGrpSpPr>
        <p:grpSpPr>
          <a:xfrm rot="0" flipH="false" flipV="false">
            <a:off x="4018714" y="2618911"/>
            <a:ext cx="888001" cy="2248207"/>
            <a:chOff x="4064682" y="2712934"/>
            <a:chExt cx="888001" cy="2248207"/>
          </a:xfrm>
        </p:grpSpPr>
        <p:sp>
          <p:nvSpPr>
            <p:cNvPr id="35" name="Freeform 20"/>
            <p:cNvSpPr/>
            <p:nvPr/>
          </p:nvSpPr>
          <p:spPr bwMode="auto">
            <a:xfrm>
              <a:off x="4064682" y="2712934"/>
              <a:ext cx="888001" cy="2248207"/>
            </a:xfrm>
            <a:custGeom>
              <a:avLst/>
              <a:gdLst>
                <a:gd name="T0" fmla="*/ 206 w 236"/>
                <a:gd name="T1" fmla="*/ 449 h 598"/>
                <a:gd name="T2" fmla="*/ 225 w 236"/>
                <a:gd name="T3" fmla="*/ 90 h 598"/>
                <a:gd name="T4" fmla="*/ 84 w 236"/>
                <a:gd name="T5" fmla="*/ 0 h 598"/>
                <a:gd name="T6" fmla="*/ 1 w 236"/>
                <a:gd name="T7" fmla="*/ 279 h 598"/>
                <a:gd name="T8" fmla="*/ 70 w 236"/>
                <a:gd name="T9" fmla="*/ 549 h 598"/>
                <a:gd name="T10" fmla="*/ 39 w 236"/>
                <a:gd name="T11" fmla="*/ 572 h 598"/>
                <a:gd name="T12" fmla="*/ 210 w 236"/>
                <a:gd name="T13" fmla="*/ 598 h 598"/>
                <a:gd name="T14" fmla="*/ 236 w 236"/>
                <a:gd name="T15" fmla="*/ 427 h 598"/>
                <a:gd name="T16" fmla="*/ 206 w 236"/>
                <a:gd name="T17" fmla="*/ 449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598">
                  <a:moveTo>
                    <a:pt x="206" y="449"/>
                  </a:moveTo>
                  <a:cubicBezTo>
                    <a:pt x="150" y="334"/>
                    <a:pt x="156" y="199"/>
                    <a:pt x="225" y="90"/>
                  </a:cubicBezTo>
                  <a:cubicBezTo>
                    <a:pt x="84" y="0"/>
                    <a:pt x="84" y="0"/>
                    <a:pt x="84" y="0"/>
                  </a:cubicBezTo>
                  <a:cubicBezTo>
                    <a:pt x="31" y="83"/>
                    <a:pt x="2" y="180"/>
                    <a:pt x="1" y="279"/>
                  </a:cubicBezTo>
                  <a:cubicBezTo>
                    <a:pt x="0" y="373"/>
                    <a:pt x="24" y="467"/>
                    <a:pt x="70" y="549"/>
                  </a:cubicBezTo>
                  <a:cubicBezTo>
                    <a:pt x="39" y="572"/>
                    <a:pt x="39" y="572"/>
                    <a:pt x="39" y="572"/>
                  </a:cubicBezTo>
                  <a:cubicBezTo>
                    <a:pt x="210" y="598"/>
                    <a:pt x="210" y="598"/>
                    <a:pt x="210" y="598"/>
                  </a:cubicBezTo>
                  <a:cubicBezTo>
                    <a:pt x="236" y="427"/>
                    <a:pt x="236" y="427"/>
                    <a:pt x="236" y="427"/>
                  </a:cubicBezTo>
                  <a:lnTo>
                    <a:pt x="206" y="449"/>
                  </a:lnTo>
                  <a:close/>
                </a:path>
              </a:pathLst>
            </a:custGeom>
            <a:solidFill>
              <a:schemeClr val="accent4"/>
            </a:solidFill>
            <a:ln>
              <a:noFill/>
            </a:ln>
          </p:spPr>
          <p:txBody>
            <a:bodyPr anchor="ctr"/>
            <a:lstStyle/>
            <a:p>
              <a:pPr algn="ctr"/>
              <a:endParaRPr sz="2000" spc="300">
                <a:latin typeface="汉仪君黑-45简"/>
                <a:ea typeface="汉仪君黑-45简"/>
                <a:cs typeface="+mn-cs"/>
              </a:endParaRPr>
            </a:p>
          </p:txBody>
        </p:sp>
        <p:sp>
          <p:nvSpPr>
            <p:cNvPr id="36" name="文本框 28稻壳儿花儿小姐"/>
            <p:cNvSpPr txBox="true"/>
            <p:nvPr/>
          </p:nvSpPr>
          <p:spPr>
            <a:xfrm rot="16200000" flipH="false" flipV="false">
              <a:off x="3937615" y="3614241"/>
              <a:ext cx="1142136" cy="445593"/>
            </a:xfrm>
            <a:prstGeom prst="rect">
              <a:avLst/>
            </a:prstGeom>
            <a:noFill/>
          </p:spPr>
          <p:txBody>
            <a:bodyPr wrap="none" anchor="ctr">
              <a:prstTxWarp prst="textArchUp">
                <a:avLst/>
              </a:prstTxWarp>
              <a:normAutofit fontScale="100000"/>
            </a:bodyPr>
            <a:lstStyle/>
            <a:p>
              <a:pPr algn="ctr"/>
              <a:r>
                <a:rPr lang="en-US" b="true" spc="300">
                  <a:solidFill>
                    <a:schemeClr val="bg1">
                      <a:alpha val="100000"/>
                    </a:schemeClr>
                  </a:solidFill>
                  <a:latin typeface="汉仪君黑-45简"/>
                  <a:ea typeface="汉仪君黑-45简"/>
                  <a:cs typeface="+mn-cs"/>
                </a:rPr>
                <a:t>Git</a:t>
              </a:r>
              <a:r>
                <a:rPr lang="zh-CN" b="true" spc="300">
                  <a:solidFill>
                    <a:schemeClr val="bg1">
                      <a:alpha val="100000"/>
                    </a:schemeClr>
                  </a:solidFill>
                  <a:latin typeface="汉仪君黑-45简"/>
                  <a:ea typeface="汉仪君黑-45简"/>
                  <a:cs typeface="+mn-cs"/>
                </a:rPr>
                <a:t>管理代码版本</a:t>
              </a:r>
              <a:endParaRPr/>
            </a:p>
          </p:txBody>
        </p:sp>
      </p:grpSp>
      <p:grpSp>
        <p:nvGrpSpPr>
          <p:cNvPr id="37" name="组合 29"/>
          <p:cNvGrpSpPr/>
          <p:nvPr/>
        </p:nvGrpSpPr>
        <p:grpSpPr>
          <a:xfrm>
            <a:off x="5004917" y="4917264"/>
            <a:ext cx="2248207" cy="888000"/>
            <a:chOff x="5004917" y="4917264"/>
            <a:chExt cx="2248207" cy="888000"/>
          </a:xfrm>
        </p:grpSpPr>
        <p:sp>
          <p:nvSpPr>
            <p:cNvPr id="38" name="Freeform 19"/>
            <p:cNvSpPr/>
            <p:nvPr/>
          </p:nvSpPr>
          <p:spPr bwMode="auto">
            <a:xfrm>
              <a:off x="5004917" y="4917264"/>
              <a:ext cx="2248207" cy="888000"/>
            </a:xfrm>
            <a:custGeom>
              <a:avLst/>
              <a:gdLst>
                <a:gd name="T0" fmla="*/ 572 w 598"/>
                <a:gd name="T1" fmla="*/ 197 h 236"/>
                <a:gd name="T2" fmla="*/ 598 w 598"/>
                <a:gd name="T3" fmla="*/ 26 h 236"/>
                <a:gd name="T4" fmla="*/ 427 w 598"/>
                <a:gd name="T5" fmla="*/ 0 h 236"/>
                <a:gd name="T6" fmla="*/ 448 w 598"/>
                <a:gd name="T7" fmla="*/ 30 h 236"/>
                <a:gd name="T8" fmla="*/ 90 w 598"/>
                <a:gd name="T9" fmla="*/ 11 h 236"/>
                <a:gd name="T10" fmla="*/ 0 w 598"/>
                <a:gd name="T11" fmla="*/ 152 h 236"/>
                <a:gd name="T12" fmla="*/ 278 w 598"/>
                <a:gd name="T13" fmla="*/ 235 h 236"/>
                <a:gd name="T14" fmla="*/ 549 w 598"/>
                <a:gd name="T15" fmla="*/ 166 h 236"/>
                <a:gd name="T16" fmla="*/ 572 w 598"/>
                <a:gd name="T17" fmla="*/ 19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8" h="236">
                  <a:moveTo>
                    <a:pt x="572" y="197"/>
                  </a:moveTo>
                  <a:cubicBezTo>
                    <a:pt x="598" y="26"/>
                    <a:pt x="598" y="26"/>
                    <a:pt x="598" y="26"/>
                  </a:cubicBezTo>
                  <a:cubicBezTo>
                    <a:pt x="427" y="0"/>
                    <a:pt x="427" y="0"/>
                    <a:pt x="427" y="0"/>
                  </a:cubicBezTo>
                  <a:cubicBezTo>
                    <a:pt x="448" y="30"/>
                    <a:pt x="448" y="30"/>
                    <a:pt x="448" y="30"/>
                  </a:cubicBezTo>
                  <a:cubicBezTo>
                    <a:pt x="334" y="86"/>
                    <a:pt x="198" y="80"/>
                    <a:pt x="90" y="11"/>
                  </a:cubicBezTo>
                  <a:cubicBezTo>
                    <a:pt x="0" y="152"/>
                    <a:pt x="0" y="152"/>
                    <a:pt x="0" y="152"/>
                  </a:cubicBezTo>
                  <a:cubicBezTo>
                    <a:pt x="83" y="205"/>
                    <a:pt x="179" y="234"/>
                    <a:pt x="278" y="235"/>
                  </a:cubicBezTo>
                  <a:cubicBezTo>
                    <a:pt x="373" y="236"/>
                    <a:pt x="466" y="213"/>
                    <a:pt x="549" y="166"/>
                  </a:cubicBezTo>
                  <a:lnTo>
                    <a:pt x="572" y="197"/>
                  </a:lnTo>
                  <a:close/>
                </a:path>
              </a:pathLst>
            </a:custGeom>
            <a:solidFill>
              <a:schemeClr val="accent3"/>
            </a:solidFill>
            <a:ln>
              <a:noFill/>
            </a:ln>
          </p:spPr>
          <p:txBody>
            <a:bodyPr anchor="ctr"/>
            <a:lstStyle/>
            <a:p>
              <a:pPr algn="ctr"/>
              <a:endParaRPr sz="2000" spc="300">
                <a:latin typeface="汉仪君黑-45简"/>
                <a:ea typeface="汉仪君黑-45简"/>
                <a:cs typeface="+mn-cs"/>
              </a:endParaRPr>
            </a:p>
          </p:txBody>
        </p:sp>
        <p:sp>
          <p:nvSpPr>
            <p:cNvPr id="39" name="文本框 29稻壳儿花儿小姐"/>
            <p:cNvSpPr txBox="true"/>
            <p:nvPr/>
          </p:nvSpPr>
          <p:spPr>
            <a:xfrm rot="0" flipH="false" flipV="false">
              <a:off x="5622773" y="5138468"/>
              <a:ext cx="1142136" cy="445592"/>
            </a:xfrm>
            <a:prstGeom prst="rect">
              <a:avLst/>
            </a:prstGeom>
            <a:noFill/>
          </p:spPr>
          <p:txBody>
            <a:bodyPr wrap="none" anchor="ctr">
              <a:prstTxWarp prst="textArchDown">
                <a:avLst/>
              </a:prstTxWarp>
              <a:normAutofit fontScale="100000"/>
            </a:bodyPr>
            <a:lstStyle/>
            <a:p>
              <a:pPr algn="ctr"/>
              <a:r>
                <a:rPr lang="zh-CN" b="true" spc="300">
                  <a:solidFill>
                    <a:schemeClr val="bg1">
                      <a:alpha val="100000"/>
                    </a:schemeClr>
                  </a:solidFill>
                  <a:latin typeface="汉仪君黑-45简"/>
                  <a:ea typeface="汉仪君黑-45简"/>
                  <a:cs typeface="+mn-cs"/>
                </a:rPr>
                <a:t>腾讯文档在线协同</a:t>
              </a:r>
              <a:endParaRPr/>
            </a:p>
          </p:txBody>
        </p:sp>
      </p:grpSp>
      <p:grpSp>
        <p:nvGrpSpPr>
          <p:cNvPr id="40" name="组合 32"/>
          <p:cNvGrpSpPr/>
          <p:nvPr/>
        </p:nvGrpSpPr>
        <p:grpSpPr>
          <a:xfrm rot="0" flipH="false" flipV="false">
            <a:off x="7132894" y="2702143"/>
            <a:ext cx="888001" cy="2246118"/>
            <a:chOff x="7127586" y="2928048"/>
            <a:chExt cx="888001" cy="2246118"/>
          </a:xfrm>
        </p:grpSpPr>
        <p:sp>
          <p:nvSpPr>
            <p:cNvPr id="41" name="Freeform 17"/>
            <p:cNvSpPr/>
            <p:nvPr/>
          </p:nvSpPr>
          <p:spPr bwMode="auto">
            <a:xfrm rot="0">
              <a:off x="7127586" y="2928048"/>
              <a:ext cx="888001" cy="2246118"/>
            </a:xfrm>
            <a:custGeom>
              <a:avLst/>
              <a:gdLst>
                <a:gd name="T0" fmla="*/ 29 w 236"/>
                <a:gd name="T1" fmla="*/ 149 h 597"/>
                <a:gd name="T2" fmla="*/ 10 w 236"/>
                <a:gd name="T3" fmla="*/ 508 h 597"/>
                <a:gd name="T4" fmla="*/ 152 w 236"/>
                <a:gd name="T5" fmla="*/ 597 h 597"/>
                <a:gd name="T6" fmla="*/ 235 w 236"/>
                <a:gd name="T7" fmla="*/ 319 h 597"/>
                <a:gd name="T8" fmla="*/ 166 w 236"/>
                <a:gd name="T9" fmla="*/ 48 h 597"/>
                <a:gd name="T10" fmla="*/ 197 w 236"/>
                <a:gd name="T11" fmla="*/ 26 h 597"/>
                <a:gd name="T12" fmla="*/ 26 w 236"/>
                <a:gd name="T13" fmla="*/ 0 h 597"/>
                <a:gd name="T14" fmla="*/ 0 w 236"/>
                <a:gd name="T15" fmla="*/ 170 h 597"/>
                <a:gd name="T16" fmla="*/ 29 w 236"/>
                <a:gd name="T17" fmla="*/ 149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597">
                  <a:moveTo>
                    <a:pt x="29" y="149"/>
                  </a:moveTo>
                  <a:cubicBezTo>
                    <a:pt x="86" y="263"/>
                    <a:pt x="79" y="399"/>
                    <a:pt x="10" y="508"/>
                  </a:cubicBezTo>
                  <a:cubicBezTo>
                    <a:pt x="152" y="597"/>
                    <a:pt x="152" y="597"/>
                    <a:pt x="152" y="597"/>
                  </a:cubicBezTo>
                  <a:cubicBezTo>
                    <a:pt x="205" y="514"/>
                    <a:pt x="233" y="418"/>
                    <a:pt x="235" y="319"/>
                  </a:cubicBezTo>
                  <a:cubicBezTo>
                    <a:pt x="236" y="224"/>
                    <a:pt x="212" y="131"/>
                    <a:pt x="166" y="48"/>
                  </a:cubicBezTo>
                  <a:cubicBezTo>
                    <a:pt x="197" y="26"/>
                    <a:pt x="197" y="26"/>
                    <a:pt x="197" y="26"/>
                  </a:cubicBezTo>
                  <a:cubicBezTo>
                    <a:pt x="26" y="0"/>
                    <a:pt x="26" y="0"/>
                    <a:pt x="26" y="0"/>
                  </a:cubicBezTo>
                  <a:cubicBezTo>
                    <a:pt x="0" y="170"/>
                    <a:pt x="0" y="170"/>
                    <a:pt x="0" y="170"/>
                  </a:cubicBezTo>
                  <a:lnTo>
                    <a:pt x="29" y="149"/>
                  </a:lnTo>
                  <a:close/>
                </a:path>
              </a:pathLst>
            </a:custGeom>
            <a:solidFill>
              <a:schemeClr val="accent2"/>
            </a:solidFill>
            <a:ln>
              <a:noFill/>
            </a:ln>
          </p:spPr>
          <p:txBody>
            <a:bodyPr anchor="ctr"/>
            <a:lstStyle/>
            <a:p>
              <a:pPr algn="ctr"/>
              <a:endParaRPr sz="2000" spc="300">
                <a:latin typeface="汉仪君黑-45简"/>
                <a:ea typeface="汉仪君黑-45简"/>
                <a:cs typeface="+mn-cs"/>
              </a:endParaRPr>
            </a:p>
          </p:txBody>
        </p:sp>
        <p:sp>
          <p:nvSpPr>
            <p:cNvPr id="42" name="文本框 30稻壳儿花儿小姐"/>
            <p:cNvSpPr txBox="true"/>
            <p:nvPr/>
          </p:nvSpPr>
          <p:spPr>
            <a:xfrm rot="16200000" flipH="false" flipV="false">
              <a:off x="7009561" y="3787896"/>
              <a:ext cx="1142136" cy="445593"/>
            </a:xfrm>
            <a:prstGeom prst="rect">
              <a:avLst/>
            </a:prstGeom>
            <a:noFill/>
          </p:spPr>
          <p:txBody>
            <a:bodyPr wrap="none" anchor="ctr">
              <a:prstTxWarp prst="textArchDown">
                <a:avLst/>
              </a:prstTxWarp>
              <a:normAutofit fontScale="100000"/>
            </a:bodyPr>
            <a:lstStyle/>
            <a:p>
              <a:pPr algn="ctr"/>
              <a:r>
                <a:rPr lang="zh-CN" b="true" spc="300">
                  <a:solidFill>
                    <a:schemeClr val="bg1">
                      <a:alpha val="100000"/>
                    </a:schemeClr>
                  </a:solidFill>
                  <a:latin typeface="汉仪君黑-45简"/>
                  <a:ea typeface="汉仪君黑-45简"/>
                  <a:cs typeface="+mn-cs"/>
                </a:rPr>
                <a:t>飞书集成与协作</a:t>
              </a:r>
              <a:endParaRPr/>
            </a:p>
          </p:txBody>
        </p:sp>
      </p:grpSp>
      <p:sp>
        <p:nvSpPr>
          <p:cNvPr id="43" name="文本框1稻壳儿花儿小姐"/>
          <p:cNvSpPr txBox="true"/>
          <p:nvPr/>
        </p:nvSpPr>
        <p:spPr bwMode="auto">
          <a:xfrm>
            <a:off x="660473" y="1566374"/>
            <a:ext cx="2965450" cy="1574800"/>
          </a:xfrm>
          <a:prstGeom prst="rect">
            <a:avLst/>
          </a:prstGeom>
          <a:noFill/>
        </p:spPr>
        <p:txBody>
          <a:bodyPr wrap="square">
            <a:spAutoFit/>
            <a:scene3d>
              <a:camera prst="orthographicFront"/>
              <a:lightRig rig="threePt" dir="t"/>
            </a:scene3d>
            <a:sp3d contourW="12700"/>
          </a:bodyPr>
          <a:lstStyle>
            <a:defPPr>
              <a:defRPr lang="zh-CN"/>
            </a:defPPr>
            <a:lvl1pPr indent="0" defTabSz="457200">
              <a:lnSpc>
                <a:spcPct val="150000"/>
              </a:lnSpc>
              <a:spcBef>
                <a:spcPts val="0"/>
              </a:spcBef>
              <a:buFont typeface="Wingdings" panose="05000000000000000000" pitchFamily="2" charset="2"/>
              <a:buNone/>
              <a:defRPr sz="1200" spc="200">
                <a:solidFill>
                  <a:schemeClr val="tx1">
                    <a:lumMod val="75000"/>
                    <a:lumOff val="25000"/>
                  </a:schemeClr>
                </a:solidFill>
                <a:latin typeface="+mn-ea"/>
                <a:cs typeface="+mn-ea"/>
              </a:defRPr>
            </a:lvl1pPr>
            <a:lvl2pPr defTabSz="457200"/>
            <a:lvl3pPr defTabSz="457200"/>
            <a:lvl4pPr defTabSz="457200"/>
            <a:lvl5pPr defTabSz="457200"/>
            <a:lvl6pPr defTabSz="457200"/>
            <a:lvl7pPr defTabSz="457200"/>
            <a:lvl8pPr defTabSz="457200"/>
            <a:lvl9pPr defTabSz="457200"/>
          </a:lstStyle>
          <a:p>
            <a:pPr>
              <a:buFont typeface="Wingdings" panose="05000000000000000000" pitchFamily="2" charset="2"/>
              <a:buNone/>
            </a:pPr>
            <a:r>
              <a:rPr lang="zh-CN" sz="1300">
                <a:solidFill>
                  <a:schemeClr val="tx1">
                    <a:lumMod val="85000"/>
                    <a:lumOff val="15000"/>
                    <a:alpha val="100000"/>
                  </a:schemeClr>
                </a:solidFill>
                <a:latin typeface="汉仪君黑-45简"/>
                <a:ea typeface="汉仪君黑-45简"/>
                <a:cs typeface="汉仪君黑-45简"/>
                <a:sym typeface="Arial"/>
              </a:rPr>
              <a:t>使用</a:t>
            </a:r>
            <a:r>
              <a:rPr lang="en-US" sz="1300">
                <a:solidFill>
                  <a:schemeClr val="tx1">
                    <a:lumMod val="85000"/>
                    <a:lumOff val="15000"/>
                    <a:alpha val="100000"/>
                  </a:schemeClr>
                </a:solidFill>
                <a:latin typeface="汉仪君黑-45简"/>
                <a:ea typeface="汉仪君黑-45简"/>
                <a:cs typeface="汉仪君黑-45简"/>
                <a:sym typeface="Arial"/>
              </a:rPr>
              <a:t>Git</a:t>
            </a:r>
            <a:r>
              <a:rPr lang="zh-CN" sz="1300">
                <a:solidFill>
                  <a:schemeClr val="tx1">
                    <a:lumMod val="85000"/>
                    <a:lumOff val="15000"/>
                    <a:alpha val="100000"/>
                  </a:schemeClr>
                </a:solidFill>
                <a:latin typeface="汉仪君黑-45简"/>
                <a:ea typeface="汉仪君黑-45简"/>
                <a:cs typeface="汉仪君黑-45简"/>
                <a:sym typeface="Arial"/>
              </a:rPr>
              <a:t>进行代码版本管理，确保代码的完整性和可追溯性。团队成员可以实时查看代码变更历史，方便问题排查和版本回溯</a:t>
            </a:r>
            <a:endParaRPr/>
          </a:p>
          <a:p>
            <a:pPr>
              <a:buFont typeface="Wingdings" panose="05000000000000000000" pitchFamily="2" charset="2"/>
              <a:buNone/>
            </a:pPr>
            <a:endParaRPr lang="en-US" sz="1300">
              <a:solidFill>
                <a:schemeClr val="tx1">
                  <a:lumMod val="85000"/>
                  <a:lumOff val="15000"/>
                  <a:alpha val="100000"/>
                </a:schemeClr>
              </a:solidFill>
              <a:latin typeface="汉仪君黑-45简"/>
              <a:ea typeface="汉仪君黑-45简"/>
              <a:cs typeface="汉仪君黑-45简"/>
              <a:sym typeface="Arial"/>
            </a:endParaRPr>
          </a:p>
        </p:txBody>
      </p:sp>
      <p:sp>
        <p:nvSpPr>
          <p:cNvPr id="44" name="文本框1稻壳儿花儿小姐"/>
          <p:cNvSpPr txBox="true"/>
          <p:nvPr/>
        </p:nvSpPr>
        <p:spPr bwMode="auto">
          <a:xfrm rot="0" flipH="false" flipV="false">
            <a:off x="8632118" y="660400"/>
            <a:ext cx="2965450" cy="2470150"/>
          </a:xfrm>
          <a:prstGeom prst="rect">
            <a:avLst/>
          </a:prstGeom>
          <a:noFill/>
        </p:spPr>
        <p:txBody>
          <a:bodyPr wrap="square">
            <a:spAutoFit/>
            <a:scene3d>
              <a:camera prst="orthographicFront"/>
              <a:lightRig rig="threePt" dir="t"/>
            </a:scene3d>
            <a:sp3d contourW="12700"/>
          </a:bodyPr>
          <a:lstStyle>
            <a:defPPr>
              <a:defRPr lang="zh-CN"/>
            </a:defPPr>
            <a:lvl1pPr indent="0" defTabSz="457200">
              <a:lnSpc>
                <a:spcPct val="150000"/>
              </a:lnSpc>
              <a:spcBef>
                <a:spcPts val="0"/>
              </a:spcBef>
              <a:buFont typeface="Wingdings" panose="05000000000000000000" pitchFamily="2" charset="2"/>
              <a:buNone/>
              <a:defRPr sz="1200" spc="200">
                <a:solidFill>
                  <a:schemeClr val="tx1">
                    <a:lumMod val="75000"/>
                    <a:lumOff val="25000"/>
                  </a:schemeClr>
                </a:solidFill>
                <a:latin typeface="+mn-ea"/>
                <a:cs typeface="+mn-ea"/>
              </a:defRPr>
            </a:lvl1pPr>
            <a:lvl2pPr defTabSz="457200"/>
            <a:lvl3pPr defTabSz="457200"/>
            <a:lvl4pPr defTabSz="457200"/>
            <a:lvl5pPr defTabSz="457200"/>
            <a:lvl6pPr defTabSz="457200"/>
            <a:lvl7pPr defTabSz="457200"/>
            <a:lvl8pPr defTabSz="457200"/>
            <a:lvl9pPr defTabSz="457200"/>
          </a:lstStyle>
          <a:p>
            <a:pPr>
              <a:buFont typeface="Wingdings" panose="05000000000000000000" pitchFamily="2" charset="2"/>
              <a:buNone/>
            </a:pPr>
            <a:r>
              <a:rPr lang="zh-CN" sz="1300">
                <a:solidFill>
                  <a:schemeClr val="tx1">
                    <a:lumMod val="85000"/>
                    <a:lumOff val="15000"/>
                    <a:alpha val="100000"/>
                  </a:schemeClr>
                </a:solidFill>
                <a:latin typeface="汉仪君黑-45简"/>
                <a:ea typeface="汉仪君黑-45简"/>
                <a:cs typeface="汉仪君黑-45简"/>
                <a:sym typeface="Arial"/>
              </a:rPr>
              <a:t>系统支持模型的动态更新，根据实时反馈数据不断优化预测模型。模型训练模块结合历史数据和实时数据，定期重新训练模型，确保模型始终处于最佳性能状态，</a:t>
            </a:r>
            <a:r>
              <a:rPr lang="zh-CN" sz="1300">
                <a:solidFill>
                  <a:schemeClr val="tx1">
                    <a:lumMod val="85000"/>
                    <a:lumOff val="15000"/>
                    <a:alpha val="100000"/>
                  </a:schemeClr>
                </a:solidFill>
                <a:latin typeface="汉仪君黑-45简"/>
                <a:ea typeface="汉仪君黑-45简"/>
                <a:cs typeface="汉仪君黑-45简"/>
                <a:sym typeface="Arial"/>
              </a:rPr>
              <a:t>系统鼓励用户反馈交通状况，普通用户可通过系统上报拥堵信息。</a:t>
            </a:r>
            <a:endParaRPr/>
          </a:p>
        </p:txBody>
      </p:sp>
      <p:sp>
        <p:nvSpPr>
          <p:cNvPr id="45" name="文本框1稻壳儿花儿小姐"/>
          <p:cNvSpPr txBox="true"/>
          <p:nvPr/>
        </p:nvSpPr>
        <p:spPr bwMode="auto">
          <a:xfrm rot="0" flipH="false" flipV="false">
            <a:off x="552400" y="3825202"/>
            <a:ext cx="2965450" cy="1873250"/>
          </a:xfrm>
          <a:prstGeom prst="rect">
            <a:avLst/>
          </a:prstGeom>
          <a:noFill/>
        </p:spPr>
        <p:txBody>
          <a:bodyPr wrap="square">
            <a:spAutoFit/>
            <a:scene3d>
              <a:camera prst="orthographicFront"/>
              <a:lightRig rig="threePt" dir="t"/>
            </a:scene3d>
            <a:sp3d contourW="12700"/>
          </a:bodyPr>
          <a:lstStyle>
            <a:defPPr>
              <a:defRPr lang="zh-CN"/>
            </a:defPPr>
            <a:lvl1pPr indent="0" defTabSz="457200">
              <a:lnSpc>
                <a:spcPct val="150000"/>
              </a:lnSpc>
              <a:spcBef>
                <a:spcPts val="0"/>
              </a:spcBef>
              <a:buFont typeface="Wingdings" panose="05000000000000000000" pitchFamily="2" charset="2"/>
              <a:buNone/>
              <a:defRPr sz="1200" spc="200">
                <a:solidFill>
                  <a:schemeClr val="tx1">
                    <a:lumMod val="75000"/>
                    <a:lumOff val="25000"/>
                  </a:schemeClr>
                </a:solidFill>
                <a:latin typeface="+mn-ea"/>
                <a:cs typeface="+mn-ea"/>
              </a:defRPr>
            </a:lvl1pPr>
            <a:lvl2pPr defTabSz="457200"/>
            <a:lvl3pPr defTabSz="457200"/>
            <a:lvl4pPr defTabSz="457200"/>
            <a:lvl5pPr defTabSz="457200"/>
            <a:lvl6pPr defTabSz="457200"/>
            <a:lvl7pPr defTabSz="457200"/>
            <a:lvl8pPr defTabSz="457200"/>
            <a:lvl9pPr defTabSz="457200"/>
          </a:lstStyle>
          <a:p>
            <a:pPr>
              <a:buFont typeface="Wingdings" panose="05000000000000000000" pitchFamily="2" charset="2"/>
              <a:buNone/>
            </a:pPr>
            <a:r>
              <a:rPr lang="zh-CN" sz="1300">
                <a:solidFill>
                  <a:schemeClr val="tx1">
                    <a:lumMod val="85000"/>
                    <a:lumOff val="15000"/>
                    <a:alpha val="100000"/>
                  </a:schemeClr>
                </a:solidFill>
                <a:latin typeface="汉仪君黑-45简"/>
                <a:ea typeface="汉仪君黑-45简"/>
                <a:cs typeface="汉仪君黑-45简"/>
                <a:sym typeface="Arial"/>
              </a:rPr>
              <a:t>采用腾讯文档进行在线协同编辑</a:t>
            </a:r>
            <a:endParaRPr/>
          </a:p>
          <a:p>
            <a:pPr>
              <a:buFont typeface="Wingdings" panose="05000000000000000000" pitchFamily="2" charset="2"/>
              <a:buNone/>
            </a:pPr>
            <a:r>
              <a:rPr lang="zh-CN" sz="1300">
                <a:solidFill>
                  <a:schemeClr val="tx1">
                    <a:lumMod val="85000"/>
                    <a:lumOff val="15000"/>
                    <a:alpha val="100000"/>
                  </a:schemeClr>
                </a:solidFill>
                <a:latin typeface="汉仪君黑-45简"/>
                <a:ea typeface="汉仪君黑-45简"/>
                <a:cs typeface="汉仪君黑-45简"/>
                <a:sym typeface="Arial"/>
              </a:rPr>
              <a:t>包括</a:t>
            </a:r>
            <a:r>
              <a:rPr lang="en-US" sz="1300">
                <a:solidFill>
                  <a:schemeClr val="tx1">
                    <a:lumMod val="85000"/>
                    <a:lumOff val="15000"/>
                    <a:alpha val="100000"/>
                  </a:schemeClr>
                </a:solidFill>
                <a:latin typeface="汉仪君黑-45简"/>
                <a:ea typeface="汉仪君黑-45简"/>
                <a:cs typeface="汉仪君黑-45简"/>
                <a:sym typeface="Arial"/>
              </a:rPr>
              <a:t>Word</a:t>
            </a:r>
            <a:r>
              <a:rPr lang="zh-CN" sz="1300">
                <a:solidFill>
                  <a:schemeClr val="tx1">
                    <a:lumMod val="85000"/>
                    <a:lumOff val="15000"/>
                    <a:alpha val="100000"/>
                  </a:schemeClr>
                </a:solidFill>
                <a:latin typeface="汉仪君黑-45简"/>
                <a:ea typeface="汉仪君黑-45简"/>
                <a:cs typeface="汉仪君黑-45简"/>
                <a:sym typeface="Arial"/>
              </a:rPr>
              <a:t>和</a:t>
            </a:r>
            <a:r>
              <a:rPr lang="en-US" sz="1300">
                <a:solidFill>
                  <a:schemeClr val="tx1">
                    <a:lumMod val="85000"/>
                    <a:lumOff val="15000"/>
                    <a:alpha val="100000"/>
                  </a:schemeClr>
                </a:solidFill>
                <a:latin typeface="汉仪君黑-45简"/>
                <a:ea typeface="汉仪君黑-45简"/>
                <a:cs typeface="汉仪君黑-45简"/>
                <a:sym typeface="Arial"/>
              </a:rPr>
              <a:t>PPT</a:t>
            </a:r>
            <a:r>
              <a:rPr lang="zh-CN" sz="1300">
                <a:solidFill>
                  <a:schemeClr val="tx1">
                    <a:lumMod val="85000"/>
                    <a:lumOff val="15000"/>
                    <a:alpha val="100000"/>
                  </a:schemeClr>
                </a:solidFill>
                <a:latin typeface="汉仪君黑-45简"/>
                <a:ea typeface="汉仪君黑-45简"/>
                <a:cs typeface="汉仪君黑-45简"/>
                <a:sym typeface="Arial"/>
              </a:rPr>
              <a:t>，方便团队成员根据需求灵活选择文档类型，支持多用户实时协作。团队成员可同时在线编辑文档，实时查看他人修改内容，提高协作效率</a:t>
            </a:r>
            <a:endParaRPr/>
          </a:p>
        </p:txBody>
      </p:sp>
      <p:sp>
        <p:nvSpPr>
          <p:cNvPr id="46" name="文本框1稻壳儿花儿小姐"/>
          <p:cNvSpPr txBox="true"/>
          <p:nvPr/>
        </p:nvSpPr>
        <p:spPr bwMode="auto">
          <a:xfrm rot="0" flipH="false" flipV="false">
            <a:off x="8632118" y="3589614"/>
            <a:ext cx="2882900" cy="3543300"/>
          </a:xfrm>
          <a:prstGeom prst="rect">
            <a:avLst/>
          </a:prstGeom>
          <a:noFill/>
        </p:spPr>
        <p:txBody>
          <a:bodyPr wrap="square">
            <a:spAutoFit/>
            <a:scene3d>
              <a:camera prst="orthographicFront"/>
              <a:lightRig rig="threePt" dir="t"/>
            </a:scene3d>
            <a:sp3d contourW="12700"/>
          </a:bodyPr>
          <a:lstStyle>
            <a:defPPr>
              <a:defRPr lang="zh-CN"/>
            </a:defPPr>
            <a:lvl1pPr indent="0" defTabSz="457200">
              <a:lnSpc>
                <a:spcPct val="150000"/>
              </a:lnSpc>
              <a:spcBef>
                <a:spcPts val="0"/>
              </a:spcBef>
              <a:buFont typeface="Wingdings" panose="05000000000000000000" pitchFamily="2" charset="2"/>
              <a:buNone/>
              <a:defRPr sz="1200" spc="200">
                <a:solidFill>
                  <a:schemeClr val="tx1">
                    <a:lumMod val="75000"/>
                    <a:lumOff val="25000"/>
                  </a:schemeClr>
                </a:solidFill>
                <a:latin typeface="+mn-ea"/>
                <a:cs typeface="+mn-ea"/>
              </a:defRPr>
            </a:lvl1pPr>
            <a:lvl2pPr defTabSz="457200"/>
            <a:lvl3pPr defTabSz="457200"/>
            <a:lvl4pPr defTabSz="457200"/>
            <a:lvl5pPr defTabSz="457200"/>
            <a:lvl6pPr defTabSz="457200"/>
            <a:lvl7pPr defTabSz="457200"/>
            <a:lvl8pPr defTabSz="457200"/>
            <a:lvl9pPr defTabSz="457200"/>
          </a:lstStyle>
          <a:p>
            <a:pPr>
              <a:buFont typeface="Wingdings" panose="05000000000000000000" pitchFamily="2" charset="2"/>
              <a:buNone/>
            </a:pPr>
            <a:r>
              <a:rPr lang="zh-CN" sz="1300">
                <a:solidFill>
                  <a:schemeClr val="tx1">
                    <a:lumMod val="85000"/>
                    <a:lumOff val="15000"/>
                    <a:alpha val="100000"/>
                  </a:schemeClr>
                </a:solidFill>
                <a:latin typeface="汉仪君黑-45简"/>
                <a:ea typeface="汉仪君黑-45简"/>
                <a:cs typeface="汉仪君黑-45简"/>
                <a:sym typeface="Arial"/>
              </a:rPr>
              <a:t>使用飞书沟通，支持团队成员通过飞书进行实时沟通与协作。成员可在飞书群组中直接讨论项目细节，实时反馈问题，确保沟通高效无延迟，</a:t>
            </a:r>
            <a:r>
              <a:rPr sz="1200">
                <a:solidFill>
                  <a:schemeClr val="tx1">
                    <a:alpha val="90000"/>
                  </a:schemeClr>
                </a:solidFill>
                <a:highlight>
                  <a:srgbClr val="FFFFFF">
                    <a:alpha val="100000"/>
                  </a:srgbClr>
                </a:highlight>
                <a:latin typeface="inherit"/>
                <a:ea typeface="inherit"/>
                <a:cs typeface="+mn-cs"/>
              </a:rPr>
              <a:t>通过飞书的项目管理功能，系统能够实时同步项目进度。团队成员可通过飞书应用查看任务状态、分配情况和时间节点，确保项目按计划推进，提升管理效率。</a:t>
            </a:r>
            <a:endParaRPr/>
          </a:p>
          <a:p>
            <a:pPr>
              <a:buFont typeface="Wingdings" panose="05000000000000000000" pitchFamily="2" charset="2"/>
              <a:buNone/>
            </a:pPr>
            <a:endParaRPr lang="en-US" sz="1300">
              <a:solidFill>
                <a:schemeClr val="tx1">
                  <a:lumMod val="85000"/>
                  <a:lumOff val="15000"/>
                  <a:alpha val="100000"/>
                </a:schemeClr>
              </a:solidFill>
              <a:latin typeface="汉仪君黑-45简"/>
              <a:ea typeface="汉仪君黑-45简"/>
              <a:cs typeface="汉仪君黑-45简"/>
              <a:sym typeface="Arial"/>
            </a:endParaRPr>
          </a:p>
          <a:p>
            <a:pPr>
              <a:buFont typeface="Wingdings" panose="05000000000000000000" pitchFamily="2" charset="2"/>
              <a:buNone/>
            </a:pPr>
            <a:endParaRPr lang="en-US" sz="1300">
              <a:solidFill>
                <a:schemeClr val="tx1">
                  <a:lumMod val="85000"/>
                  <a:lumOff val="15000"/>
                  <a:alpha val="100000"/>
                </a:schemeClr>
              </a:solidFill>
              <a:latin typeface="汉仪君黑-45简"/>
              <a:ea typeface="汉仪君黑-45简"/>
              <a:cs typeface="汉仪君黑-45简"/>
              <a:sym typeface="Arial"/>
            </a:endParaRPr>
          </a:p>
        </p:txBody>
      </p:sp>
      <p:sp>
        <p:nvSpPr>
          <p:cNvPr id="47"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48"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zh-CN" sz="2800">
                <a:ln w="12700">
                  <a:noFill/>
                </a:ln>
                <a:solidFill>
                  <a:schemeClr val="tx1">
                    <a:alpha val="100000"/>
                  </a:schemeClr>
                </a:solidFill>
                <a:latin typeface="Source Han Sans CN Bold"/>
                <a:ea typeface="Source Han Sans CN Bold"/>
                <a:cs typeface="Source Han Sans CN Bold"/>
              </a:rPr>
              <a:t>高效协作与信息同步</a:t>
            </a:r>
            <a:endParaRPr/>
          </a:p>
        </p:txBody>
      </p:sp>
      <p:sp>
        <p:nvSpPr>
          <p:cNvPr id="49"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pic>
        <p:nvPicPr>
          <p:cNvPr id="50" name=""/>
          <p:cNvPicPr>
            <a:picLocks noChangeAspect="true"/>
          </p:cNvPicPr>
          <p:nvPr/>
        </p:nvPicPr>
        <p:blipFill>
          <a:blip r:embed="rId1"/>
          <a:stretch>
            <a:fillRect/>
          </a:stretch>
        </p:blipFill>
        <p:spPr>
          <a:xfrm rot="0" flipH="false" flipV="false">
            <a:off x="5157286" y="2961534"/>
            <a:ext cx="1725037" cy="1562960"/>
          </a:xfrm>
          <a:prstGeom prst="rect"/>
        </p:spPr>
      </p:pic>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51" name="" descr="{&quot;isTemplate&quot;:true,&quot;type&quot;:&quot;page&quot;,&quot;originSlideId&quot;:&quot;000061&quot;}"/>
        <p:cNvGrpSpPr/>
        <p:nvPr/>
      </p:nvGrpSpPr>
      <p:grpSpPr>
        <a:xfrm>
          <a:off x="0" y="0"/>
          <a:ext cx="0" cy="0"/>
          <a:chOff x="0" y="0"/>
          <a:chExt cx="0" cy="0"/>
        </a:xfrm>
      </p:grpSpPr>
      <p:cxnSp>
        <p:nvCxnSpPr>
          <p:cNvPr id="52" name="Tencent"/>
          <p:cNvCxnSpPr/>
          <p:nvPr/>
        </p:nvCxnSpPr>
        <p:spPr>
          <a:xfrm>
            <a:off x="7187498" y="337"/>
            <a:ext cx="0" cy="6857325"/>
          </a:xfrm>
          <a:prstGeom prst="line">
            <a:avLst/>
          </a:prstGeom>
          <a:ln w="31750" cap="sq">
            <a:solidFill>
              <a:schemeClr val="accent1">
                <a:alpha val="20000"/>
              </a:schemeClr>
            </a:solidFill>
            <a:headEnd type="none"/>
          </a:ln>
        </p:spPr>
        <p:style>
          <a:lnRef idx="1">
            <a:schemeClr val="accent1"/>
          </a:lnRef>
          <a:fillRef idx="0">
            <a:schemeClr val="accent1"/>
          </a:fillRef>
          <a:effectRef idx="0">
            <a:schemeClr val="accent1"/>
          </a:effectRef>
          <a:fontRef idx="minor">
            <a:schemeClr val="tx1"/>
          </a:fontRef>
        </p:style>
      </p:cxnSp>
      <p:sp>
        <p:nvSpPr>
          <p:cNvPr id="53" name="椭圆 5"/>
          <p:cNvSpPr>
            <a:spLocks noChangeAspect="true"/>
          </p:cNvSpPr>
          <p:nvPr/>
        </p:nvSpPr>
        <p:spPr>
          <a:xfrm rot="0" flipH="false" flipV="false">
            <a:off x="7097507" y="679497"/>
            <a:ext cx="179982" cy="179982"/>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false" anchor="ctr"/>
          <a:lstStyle/>
          <a:p>
            <a:pPr algn="ctr"/>
            <a:endParaRPr lang="zh-CN" sz="2799">
              <a:latin typeface="默认字体"/>
              <a:ea typeface="默认字体"/>
              <a:cs typeface="+mn-cs"/>
            </a:endParaRPr>
          </a:p>
        </p:txBody>
      </p:sp>
      <p:sp>
        <p:nvSpPr>
          <p:cNvPr id="54" name="椭圆 6"/>
          <p:cNvSpPr>
            <a:spLocks noChangeAspect="true"/>
          </p:cNvSpPr>
          <p:nvPr/>
        </p:nvSpPr>
        <p:spPr>
          <a:xfrm rot="0" flipH="false" flipV="false">
            <a:off x="7097507" y="2256769"/>
            <a:ext cx="179982" cy="179982"/>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false" anchor="ctr"/>
          <a:lstStyle/>
          <a:p>
            <a:pPr algn="ctr"/>
            <a:endParaRPr lang="zh-CN" sz="2799">
              <a:latin typeface="默认字体"/>
              <a:ea typeface="默认字体"/>
              <a:cs typeface="+mn-cs"/>
            </a:endParaRPr>
          </a:p>
        </p:txBody>
      </p:sp>
      <p:sp>
        <p:nvSpPr>
          <p:cNvPr id="55" name="椭圆 7"/>
          <p:cNvSpPr>
            <a:spLocks noChangeAspect="true"/>
          </p:cNvSpPr>
          <p:nvPr/>
        </p:nvSpPr>
        <p:spPr>
          <a:xfrm rot="0" flipH="false" flipV="false">
            <a:off x="7097507" y="3834041"/>
            <a:ext cx="179982" cy="179982"/>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false" anchor="ctr"/>
          <a:lstStyle/>
          <a:p>
            <a:pPr algn="ctr"/>
            <a:endParaRPr lang="zh-CN" sz="2799">
              <a:latin typeface="默认字体"/>
              <a:ea typeface="默认字体"/>
              <a:cs typeface="+mn-cs"/>
            </a:endParaRPr>
          </a:p>
        </p:txBody>
      </p:sp>
      <p:sp>
        <p:nvSpPr>
          <p:cNvPr id="56" name="椭圆 9"/>
          <p:cNvSpPr>
            <a:spLocks noChangeAspect="true"/>
          </p:cNvSpPr>
          <p:nvPr/>
        </p:nvSpPr>
        <p:spPr>
          <a:xfrm rot="0" flipH="false" flipV="false">
            <a:off x="7097507" y="5411313"/>
            <a:ext cx="179982" cy="179982"/>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false" anchor="ctr"/>
          <a:lstStyle/>
          <a:p>
            <a:pPr algn="ctr"/>
            <a:endParaRPr lang="zh-CN" sz="2799">
              <a:latin typeface="默认字体"/>
              <a:ea typeface="默认字体"/>
              <a:cs typeface="+mn-cs"/>
            </a:endParaRPr>
          </a:p>
        </p:txBody>
      </p:sp>
      <p:sp>
        <p:nvSpPr>
          <p:cNvPr id="57" name="Tencent" descr="{&quot;isTemplate&quot;:true,&quot;type&quot;:&quot;title&quot;,&quot;canOmit&quot;:false,&quot;range&quot;:0}"/>
          <p:cNvSpPr txBox="true"/>
          <p:nvPr/>
        </p:nvSpPr>
        <p:spPr>
          <a:xfrm rot="0" flipH="false" flipV="false">
            <a:off x="660331" y="419984"/>
            <a:ext cx="5441950" cy="520700"/>
          </a:xfrm>
          <a:prstGeom prst="rect">
            <a:avLst/>
          </a:prstGeom>
          <a:noFill/>
        </p:spPr>
        <p:txBody>
          <a:bodyPr wrap="square" lIns="89991" tIns="46795" rIns="89991" bIns="46795" rtlCol="false" anchor="t" anchorCtr="false">
            <a:spAutoFit/>
          </a:bodyPr>
          <a:lstStyle/>
          <a:p>
            <a:pPr marL="0" indent="0" algn="l">
              <a:lnSpc>
                <a:spcPct val="100000"/>
              </a:lnSpc>
              <a:buNone/>
            </a:pPr>
            <a:r>
              <a:rPr lang="en-US" sz="2799" b="true">
                <a:latin typeface="DFKai-SB"/>
                <a:ea typeface="DFKai-SB"/>
                <a:cs typeface="+mn-cs"/>
              </a:rPr>
              <a:t>git</a:t>
            </a:r>
            <a:r>
              <a:rPr lang="zh-CN" sz="2799" b="true">
                <a:latin typeface="DFKai-SB"/>
                <a:ea typeface="DFKai-SB"/>
                <a:cs typeface="+mn-cs"/>
              </a:rPr>
              <a:t>同步</a:t>
            </a:r>
            <a:endParaRPr/>
          </a:p>
        </p:txBody>
      </p:sp>
      <p:sp>
        <p:nvSpPr>
          <p:cNvPr id="58" name=""/>
          <p:cNvSpPr/>
          <p:nvPr/>
        </p:nvSpPr>
        <p:spPr>
          <a:xfrm rot="0">
            <a:off x="907627" y="1016000"/>
            <a:ext cx="5222240" cy="5689600"/>
          </a:xfrm>
          <a:prstGeom prst="rect">
            <a:avLst/>
          </a:prstGeom>
          <a:solidFill>
            <a:schemeClr val="accent1">
              <a:lumMod val="20000"/>
              <a:lumOff val="80000"/>
              <a:alpha val="100000"/>
            </a:schemeClr>
          </a:solidFill>
          <a:ln w="12700">
            <a:solidFill>
              <a:schemeClr val="tx1">
                <a:lumMod val="65000"/>
                <a:lumOff val="35000"/>
                <a:alpha val="100000"/>
              </a:schemeClr>
            </a:solidFill>
            <a:prstDash val="solid"/>
            <a:miter lim="800000"/>
          </a:ln>
        </p:spPr>
        <p:txBody>
          <a:bodyPr anchor="ctr"/>
          <a:p>
            <a:pPr algn="ctr"/>
            <a:endParaRPr>
              <a:solidFill>
                <a:srgbClr val="FF0200">
                  <a:alpha val="100000"/>
                </a:srgbClr>
              </a:solidFill>
            </a:endParaRPr>
          </a:p>
        </p:txBody>
      </p:sp>
      <p:pic>
        <p:nvPicPr>
          <p:cNvPr id="59" name=""/>
          <p:cNvPicPr>
            <a:picLocks noChangeAspect="true"/>
          </p:cNvPicPr>
          <p:nvPr/>
        </p:nvPicPr>
        <p:blipFill>
          <a:blip r:embed="rId1"/>
          <a:stretch>
            <a:fillRect/>
          </a:stretch>
        </p:blipFill>
        <p:spPr>
          <a:xfrm rot="0" flipH="false" flipV="false">
            <a:off x="993106" y="1105893"/>
            <a:ext cx="5051282" cy="5456296"/>
          </a:xfrm>
          <a:prstGeom prst="rect"/>
        </p:spPr>
      </p:pic>
      <p:pic>
        <p:nvPicPr>
          <p:cNvPr id="60" name=""/>
          <p:cNvPicPr>
            <a:picLocks noChangeAspect="true"/>
          </p:cNvPicPr>
          <p:nvPr/>
        </p:nvPicPr>
        <p:blipFill>
          <a:blip r:embed="rId2"/>
          <a:stretch>
            <a:fillRect/>
          </a:stretch>
        </p:blipFill>
        <p:spPr>
          <a:xfrm rot="0" flipH="false" flipV="false">
            <a:off x="7730744" y="1446784"/>
            <a:ext cx="4309872" cy="4309872"/>
          </a:xfrm>
          <a:prstGeom prst="rect"/>
        </p:spPr>
      </p:pic>
      <p:pic>
        <p:nvPicPr>
          <p:cNvPr id="61" name=""/>
          <p:cNvPicPr>
            <a:picLocks noChangeAspect="true"/>
          </p:cNvPicPr>
          <p:nvPr/>
        </p:nvPicPr>
        <p:blipFill>
          <a:blip r:embed="rId3"/>
          <a:stretch>
            <a:fillRect/>
          </a:stretch>
        </p:blipFill>
        <p:spPr>
          <a:xfrm rot="0" flipH="false" flipV="false">
            <a:off x="8615680" y="2256769"/>
            <a:ext cx="2540000" cy="2540000"/>
          </a:xfrm>
          <a:prstGeom prst="rect"/>
        </p:spPr>
      </p:pic>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62" name=""/>
        <p:cNvGrpSpPr/>
        <p:nvPr/>
      </p:nvGrpSpPr>
      <p:grpSpPr>
        <a:xfrm>
          <a:off x="0" y="0"/>
          <a:ext cx="0" cy="0"/>
          <a:chOff x="0" y="0"/>
          <a:chExt cx="0" cy="0"/>
        </a:xfrm>
      </p:grpSpPr>
      <p:sp>
        <p:nvSpPr>
          <p:cNvPr id="63" name="标题 1"/>
          <p:cNvSpPr txBox="true"/>
          <p:nvPr/>
        </p:nvSpPr>
        <p:spPr>
          <a:xfrm rot="0" flipH="false" flipV="false">
            <a:off x="0" y="0"/>
            <a:ext cx="12210287" cy="6869765"/>
          </a:xfrm>
          <a:prstGeom prst="rect">
            <a:avLst/>
          </a:prstGeom>
          <a:gradFill>
            <a:gsLst>
              <a:gs pos="49000">
                <a:schemeClr val="bg1">
                  <a:alpha val="100000"/>
                </a:schemeClr>
              </a:gs>
              <a:gs pos="100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4" name="标题 1"/>
          <p:cNvSpPr txBox="true"/>
          <p:nvPr/>
        </p:nvSpPr>
        <p:spPr>
          <a:xfrm rot="10800000" flipH="true" flipV="false">
            <a:off x="-9143" y="473561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5" name="标题 1"/>
          <p:cNvSpPr txBox="true"/>
          <p:nvPr/>
        </p:nvSpPr>
        <p:spPr>
          <a:xfrm rot="10800000" flipH="true" flipV="false">
            <a:off x="-13442" y="3051826"/>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6" name="标题 1"/>
          <p:cNvSpPr txBox="true"/>
          <p:nvPr/>
        </p:nvSpPr>
        <p:spPr>
          <a:xfrm rot="10800000" flipH="true" flipV="false">
            <a:off x="-14910" y="196272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7" name="标题 1"/>
          <p:cNvSpPr txBox="true"/>
          <p:nvPr/>
        </p:nvSpPr>
        <p:spPr>
          <a:xfrm rot="10800000" flipH="true" flipV="false">
            <a:off x="0" y="-1"/>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bg1">
                  <a:alpha val="51004"/>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8" name="标题 1"/>
          <p:cNvSpPr txBox="true"/>
          <p:nvPr/>
        </p:nvSpPr>
        <p:spPr>
          <a:xfrm rot="0" flipH="false" flipV="false">
            <a:off x="-1291" y="559738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9" name="标题 1"/>
          <p:cNvSpPr txBox="true"/>
          <p:nvPr/>
        </p:nvSpPr>
        <p:spPr>
          <a:xfrm rot="10800000" flipH="true" flipV="false">
            <a:off x="5093" y="72714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70" name="标题 1"/>
          <p:cNvSpPr txBox="true"/>
          <p:nvPr/>
        </p:nvSpPr>
        <p:spPr>
          <a:xfrm rot="0" flipH="false" flipV="false">
            <a:off x="724174" y="2981979"/>
            <a:ext cx="5131594" cy="1761290"/>
          </a:xfrm>
          <a:prstGeom prst="rect">
            <a:avLst/>
          </a:prstGeom>
          <a:noFill/>
          <a:ln cap="sq">
            <a:noFill/>
          </a:ln>
        </p:spPr>
        <p:txBody>
          <a:bodyPr vert="horz" wrap="square" lIns="0" tIns="0" rIns="0" bIns="0" rtlCol="false" anchor="t"/>
          <a:lstStyle/>
          <a:p>
            <a:pPr algn="l">
              <a:lnSpc>
                <a:spcPct val="130000"/>
              </a:lnSpc>
            </a:pPr>
            <a:r>
              <a:rPr lang="zh-CN" sz="4000">
                <a:ln w="12700">
                  <a:noFill/>
                </a:ln>
                <a:solidFill>
                  <a:schemeClr val="tx1">
                    <a:alpha val="100000"/>
                  </a:schemeClr>
                </a:solidFill>
                <a:latin typeface="Source Han Sans CN Bold"/>
                <a:ea typeface="Source Han Sans CN Bold"/>
                <a:cs typeface="Source Han Sans CN Bold"/>
              </a:rPr>
              <a:t>技术架构</a:t>
            </a:r>
            <a:endParaRPr/>
          </a:p>
        </p:txBody>
      </p:sp>
      <p:sp>
        <p:nvSpPr>
          <p:cNvPr id="71" name="标题 1"/>
          <p:cNvSpPr txBox="true"/>
          <p:nvPr/>
        </p:nvSpPr>
        <p:spPr>
          <a:xfrm rot="0" flipH="false" flipV="false">
            <a:off x="1142396" y="1728457"/>
            <a:ext cx="3606068" cy="1282586"/>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PART-</a:t>
            </a:r>
            <a:endParaRPr lang="zh-CN"/>
          </a:p>
        </p:txBody>
      </p:sp>
      <p:sp>
        <p:nvSpPr>
          <p:cNvPr id="72" name="标题 1"/>
          <p:cNvSpPr txBox="true"/>
          <p:nvPr/>
        </p:nvSpPr>
        <p:spPr>
          <a:xfrm rot="0" flipH="false" flipV="false">
            <a:off x="3702634" y="58069"/>
            <a:ext cx="2467683" cy="2952974"/>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03</a:t>
            </a:r>
            <a:endParaRPr/>
          </a:p>
        </p:txBody>
      </p:sp>
      <p:pic>
        <p:nvPicPr>
          <p:cNvPr id="73" name=""/>
          <p:cNvPicPr>
            <a:picLocks noChangeAspect="true"/>
          </p:cNvPicPr>
          <p:nvPr/>
        </p:nvPicPr>
        <p:blipFill>
          <a:blip r:embed="rId1"/>
          <a:stretch>
            <a:fillRect/>
          </a:stretch>
        </p:blipFill>
        <p:spPr>
          <a:xfrm rot="0" flipH="false" flipV="false">
            <a:off x="7853680" y="727143"/>
            <a:ext cx="3212591" cy="5071872"/>
          </a:xfrm>
          <a:prstGeom prst="rect"/>
        </p:spPr>
      </p:pic>
    </p:spTree>
  </p:cSld>
</p:sld>
</file>

<file path=ppt/slides/slide14.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74" name=""/>
        <p:cNvGrpSpPr/>
        <p:nvPr/>
      </p:nvGrpSpPr>
      <p:grpSpPr>
        <a:xfrm>
          <a:off x="0" y="0"/>
          <a:ext cx="0" cy="0"/>
          <a:chOff x="0" y="0"/>
          <a:chExt cx="0" cy="0"/>
        </a:xfrm>
      </p:grpSpPr>
      <p:sp>
        <p:nvSpPr>
          <p:cNvPr id="75"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76" name="标题 1"/>
          <p:cNvSpPr txBox="true"/>
          <p:nvPr/>
        </p:nvSpPr>
        <p:spPr>
          <a:xfrm rot="0" flipH="false" flipV="false">
            <a:off x="2122126" y="1923633"/>
            <a:ext cx="1767840" cy="1524000"/>
          </a:xfrm>
          <a:prstGeom prst="hexagon">
            <a:avLst/>
          </a:prstGeom>
          <a:solidFill>
            <a:schemeClr val="bg1"/>
          </a:solidFill>
          <a:ln cap="sq">
            <a:noFill/>
            <a:prstDash val="solid"/>
            <a:miter/>
          </a:ln>
          <a:effectLst>
            <a:outerShdw blurRad="762000" dist="254000" dir="5400000" sx="100000" sy="100000" kx="0" ky="0" algn="ctr" rotWithShape="false">
              <a:srgbClr val="000000">
                <a:alpha val="10000"/>
              </a:srgbClr>
            </a:outerShdw>
          </a:effectLst>
        </p:spPr>
        <p:txBody>
          <a:bodyPr vert="horz" wrap="square" lIns="0" tIns="0" rIns="0" bIns="0" rtlCol="false" anchor="ctr"/>
          <a:lstStyle/>
          <a:p>
            <a:pPr algn="ctr">
              <a:lnSpc>
                <a:spcPct val="110000"/>
              </a:lnSpc>
            </a:pPr>
            <a:endParaRPr lang="zh-CN"/>
          </a:p>
        </p:txBody>
      </p:sp>
      <p:sp>
        <p:nvSpPr>
          <p:cNvPr id="77" name="标题 1"/>
          <p:cNvSpPr txBox="true"/>
          <p:nvPr/>
        </p:nvSpPr>
        <p:spPr>
          <a:xfrm rot="0" flipH="false" flipV="false">
            <a:off x="3517400" y="2160760"/>
            <a:ext cx="294658" cy="254016"/>
          </a:xfrm>
          <a:prstGeom prst="hexagon">
            <a:avLst/>
          </a:prstGeom>
          <a:solidFill>
            <a:schemeClr val="accent1"/>
          </a:solidFill>
          <a:ln cap="sq">
            <a:noFill/>
            <a:prstDash val="solid"/>
            <a:miter/>
          </a:ln>
          <a:effectLst>
            <a:outerShdw blurRad="38100" dist="12700" dir="5400000" sx="100000" sy="100000" kx="0" ky="0" algn="ctr" rotWithShape="false">
              <a:srgbClr val="000000">
                <a:alpha val="15000"/>
              </a:srgbClr>
            </a:outerShdw>
          </a:effectLst>
        </p:spPr>
        <p:txBody>
          <a:bodyPr vert="horz" wrap="square" lIns="0" tIns="0" rIns="0" bIns="0" rtlCol="false" anchor="ctr"/>
          <a:lstStyle/>
          <a:p>
            <a:pPr algn="ctr">
              <a:lnSpc>
                <a:spcPct val="110000"/>
              </a:lnSpc>
            </a:pPr>
            <a:endParaRPr lang="zh-CN"/>
          </a:p>
        </p:txBody>
      </p:sp>
      <p:sp>
        <p:nvSpPr>
          <p:cNvPr id="78" name="标题 1"/>
          <p:cNvSpPr txBox="true"/>
          <p:nvPr/>
        </p:nvSpPr>
        <p:spPr>
          <a:xfrm rot="0" flipH="false" flipV="false">
            <a:off x="1788745" y="1652203"/>
            <a:ext cx="543206" cy="468280"/>
          </a:xfrm>
          <a:prstGeom prst="hexagon">
            <a:avLst/>
          </a:prstGeom>
          <a:solidFill>
            <a:schemeClr val="bg1">
              <a:lumMod val="95000"/>
              <a:alpha val="70000"/>
            </a:schemeClr>
          </a:solidFill>
          <a:ln cap="sq">
            <a:noFill/>
            <a:prstDash val="solid"/>
            <a:miter/>
          </a:ln>
          <a:effectLst/>
        </p:spPr>
        <p:txBody>
          <a:bodyPr vert="horz" wrap="square" lIns="0" tIns="0" rIns="0" bIns="0" rtlCol="false" anchor="ctr"/>
          <a:lstStyle/>
          <a:p>
            <a:pPr algn="ctr">
              <a:lnSpc>
                <a:spcPct val="110000"/>
              </a:lnSpc>
            </a:pPr>
            <a:endParaRPr lang="zh-CN"/>
          </a:p>
        </p:txBody>
      </p:sp>
      <p:sp>
        <p:nvSpPr>
          <p:cNvPr id="79" name="标题 1"/>
          <p:cNvSpPr txBox="true"/>
          <p:nvPr/>
        </p:nvSpPr>
        <p:spPr>
          <a:xfrm rot="0" flipH="false" flipV="false">
            <a:off x="2122126" y="3807511"/>
            <a:ext cx="1767840" cy="1524000"/>
          </a:xfrm>
          <a:prstGeom prst="hexagon">
            <a:avLst/>
          </a:prstGeom>
          <a:solidFill>
            <a:schemeClr val="bg1"/>
          </a:solidFill>
          <a:ln cap="sq">
            <a:noFill/>
            <a:prstDash val="solid"/>
            <a:miter/>
          </a:ln>
          <a:effectLst>
            <a:outerShdw blurRad="762000" dist="254000" dir="5400000" sx="100000" sy="100000" kx="0" ky="0" algn="ctr" rotWithShape="false">
              <a:srgbClr val="000000">
                <a:alpha val="10000"/>
              </a:srgbClr>
            </a:outerShdw>
          </a:effectLst>
        </p:spPr>
        <p:txBody>
          <a:bodyPr vert="horz" wrap="square" lIns="0" tIns="0" rIns="0" bIns="0" rtlCol="false" anchor="ctr"/>
          <a:lstStyle/>
          <a:p>
            <a:pPr algn="ctr">
              <a:lnSpc>
                <a:spcPct val="110000"/>
              </a:lnSpc>
            </a:pPr>
            <a:endParaRPr lang="zh-CN"/>
          </a:p>
        </p:txBody>
      </p:sp>
      <p:sp>
        <p:nvSpPr>
          <p:cNvPr id="80" name="标题 1"/>
          <p:cNvSpPr txBox="true"/>
          <p:nvPr/>
        </p:nvSpPr>
        <p:spPr>
          <a:xfrm rot="0" flipH="false" flipV="false">
            <a:off x="2184622" y="4044638"/>
            <a:ext cx="294658" cy="254016"/>
          </a:xfrm>
          <a:prstGeom prst="hexagon">
            <a:avLst/>
          </a:prstGeom>
          <a:solidFill>
            <a:schemeClr val="accent1"/>
          </a:solidFill>
          <a:ln cap="sq">
            <a:noFill/>
            <a:prstDash val="solid"/>
            <a:miter/>
          </a:ln>
          <a:effectLst>
            <a:outerShdw blurRad="38100" dist="12700" dir="5400000" sx="100000" sy="100000" kx="0" ky="0" algn="ctr" rotWithShape="false">
              <a:srgbClr val="000000">
                <a:alpha val="15000"/>
              </a:srgbClr>
            </a:outerShdw>
          </a:effectLst>
        </p:spPr>
        <p:txBody>
          <a:bodyPr vert="horz" wrap="square" lIns="0" tIns="0" rIns="0" bIns="0" rtlCol="false" anchor="ctr"/>
          <a:lstStyle/>
          <a:p>
            <a:pPr algn="ctr">
              <a:lnSpc>
                <a:spcPct val="110000"/>
              </a:lnSpc>
            </a:pPr>
            <a:endParaRPr lang="zh-CN"/>
          </a:p>
        </p:txBody>
      </p:sp>
      <p:sp>
        <p:nvSpPr>
          <p:cNvPr id="81" name="标题 1"/>
          <p:cNvSpPr txBox="true"/>
          <p:nvPr/>
        </p:nvSpPr>
        <p:spPr>
          <a:xfrm rot="0" flipH="false" flipV="false">
            <a:off x="3675480" y="3536081"/>
            <a:ext cx="543206" cy="468280"/>
          </a:xfrm>
          <a:prstGeom prst="hexagon">
            <a:avLst/>
          </a:prstGeom>
          <a:solidFill>
            <a:schemeClr val="bg1">
              <a:lumMod val="95000"/>
              <a:alpha val="70000"/>
            </a:schemeClr>
          </a:solidFill>
          <a:ln cap="sq">
            <a:noFill/>
            <a:prstDash val="solid"/>
            <a:miter/>
          </a:ln>
          <a:effectLst/>
        </p:spPr>
        <p:txBody>
          <a:bodyPr vert="horz" wrap="square" lIns="0" tIns="0" rIns="0" bIns="0" rtlCol="false" anchor="ctr"/>
          <a:lstStyle/>
          <a:p>
            <a:pPr algn="ctr">
              <a:lnSpc>
                <a:spcPct val="110000"/>
              </a:lnSpc>
            </a:pPr>
            <a:endParaRPr lang="zh-CN"/>
          </a:p>
        </p:txBody>
      </p:sp>
      <p:cxnSp>
        <p:nvCxnSpPr>
          <p:cNvPr id="82" name="标题 1"/>
          <p:cNvCxnSpPr/>
          <p:nvPr/>
        </p:nvCxnSpPr>
        <p:spPr>
          <a:xfrm rot="0" flipH="false" flipV="false">
            <a:off x="4777647" y="3556000"/>
            <a:ext cx="5807803" cy="0"/>
          </a:xfrm>
          <a:prstGeom prst="line">
            <a:avLst/>
          </a:prstGeom>
          <a:noFill/>
          <a:ln w="6350" cap="sq">
            <a:solidFill>
              <a:schemeClr val="tx1"/>
            </a:solidFill>
            <a:miter/>
          </a:ln>
        </p:spPr>
      </p:cxnSp>
      <p:sp>
        <p:nvSpPr>
          <p:cNvPr id="83" name="标题 1"/>
          <p:cNvSpPr txBox="true"/>
          <p:nvPr/>
        </p:nvSpPr>
        <p:spPr>
          <a:xfrm rot="0" flipH="false" flipV="false">
            <a:off x="2848884" y="5708130"/>
            <a:ext cx="314325" cy="342900"/>
          </a:xfrm>
          <a:prstGeom prst="downArrow">
            <a:avLst/>
          </a:prstGeom>
          <a:solidFill>
            <a:schemeClr val="bg1"/>
          </a:solidFill>
          <a:ln cap="sq">
            <a:noFill/>
            <a:prstDash val="solid"/>
            <a:miter/>
          </a:ln>
          <a:effectLst>
            <a:outerShdw blurRad="38100" dist="12700" dir="5400000" sx="100000" sy="100000" kx="0" ky="0" algn="ctr" rotWithShape="false">
              <a:srgbClr val="000000">
                <a:alpha val="15000"/>
              </a:srgbClr>
            </a:outerShdw>
          </a:effectLst>
        </p:spPr>
        <p:txBody>
          <a:bodyPr vert="horz" wrap="square" lIns="0" tIns="0" rIns="0" bIns="0" rtlCol="false" anchor="t"/>
          <a:lstStyle/>
          <a:p>
            <a:pPr algn="ctr">
              <a:lnSpc>
                <a:spcPct val="110000"/>
              </a:lnSpc>
            </a:pPr>
            <a:endParaRPr lang="zh-CN"/>
          </a:p>
        </p:txBody>
      </p:sp>
      <p:sp>
        <p:nvSpPr>
          <p:cNvPr id="84" name="标题 1"/>
          <p:cNvSpPr txBox="true"/>
          <p:nvPr/>
        </p:nvSpPr>
        <p:spPr>
          <a:xfrm rot="0" flipH="false" flipV="false">
            <a:off x="4768121" y="2352841"/>
            <a:ext cx="5823679" cy="1059181"/>
          </a:xfrm>
          <a:prstGeom prst="rect">
            <a:avLst/>
          </a:prstGeom>
          <a:noFill/>
          <a:ln>
            <a:noFill/>
          </a:ln>
        </p:spPr>
        <p:txBody>
          <a:bodyPr vert="horz" wrap="square" lIns="0" tIns="0" rIns="0" bIns="0" rtlCol="false" anchor="t"/>
          <a:lstStyle/>
          <a:p>
            <a:pPr algn="l">
              <a:lnSpc>
                <a:spcPct val="150000"/>
              </a:lnSpc>
            </a:pPr>
            <a:r>
              <a:rPr lang="en-US" sz="1400">
                <a:ln w="12700">
                  <a:noFill/>
                </a:ln>
                <a:solidFill>
                  <a:schemeClr val="tx1">
                    <a:lumMod val="75000"/>
                    <a:lumOff val="25000"/>
                    <a:alpha val="100000"/>
                  </a:schemeClr>
                </a:solidFill>
                <a:latin typeface="Source Han Sans"/>
                <a:ea typeface="Source Han Sans"/>
                <a:cs typeface="Source Han Sans"/>
              </a:rPr>
              <a:t>设计用户表，存储用户基本信息，如用户名、密码、手机号码、邮箱等。
设计角色表，存储角色信息，如角色名称、角色描述、权限列表等。
设计菜单表，存储菜单信息，如菜单名称、菜单路径、父菜单ID等。</a:t>
            </a:r>
            <a:endParaRPr lang="zh-CN"/>
          </a:p>
        </p:txBody>
      </p:sp>
      <p:sp>
        <p:nvSpPr>
          <p:cNvPr id="85" name="标题 1"/>
          <p:cNvSpPr txBox="true"/>
          <p:nvPr/>
        </p:nvSpPr>
        <p:spPr>
          <a:xfrm rot="0" flipH="false" flipV="false">
            <a:off x="4768121" y="4389119"/>
            <a:ext cx="5823679" cy="1059181"/>
          </a:xfrm>
          <a:prstGeom prst="rect">
            <a:avLst/>
          </a:prstGeom>
          <a:noFill/>
          <a:ln>
            <a:noFill/>
          </a:ln>
        </p:spPr>
        <p:txBody>
          <a:bodyPr vert="horz" wrap="square" lIns="0" tIns="0" rIns="0" bIns="0" rtlCol="false" anchor="t"/>
          <a:lstStyle/>
          <a:p>
            <a:pPr algn="l">
              <a:lnSpc>
                <a:spcPct val="150000"/>
              </a:lnSpc>
            </a:pPr>
            <a:r>
              <a:rPr lang="en-US" sz="1400">
                <a:ln w="12700">
                  <a:noFill/>
                </a:ln>
                <a:solidFill>
                  <a:schemeClr val="tx1">
                    <a:lumMod val="75000"/>
                    <a:lumOff val="25000"/>
                    <a:alpha val="100000"/>
                  </a:schemeClr>
                </a:solidFill>
                <a:latin typeface="Source Han Sans"/>
                <a:ea typeface="Source Han Sans"/>
                <a:cs typeface="Source Han Sans"/>
              </a:rPr>
              <a:t>使用MyBatis框架实现数据库映射，将Java对象与数据库表进行映射，简化数据库操作。
采用Lombok插件简化Java实体类的代码，提高开发效率。</a:t>
            </a:r>
            <a:endParaRPr lang="zh-CN"/>
          </a:p>
        </p:txBody>
      </p:sp>
      <p:sp>
        <p:nvSpPr>
          <p:cNvPr id="86" name="标题 1"/>
          <p:cNvSpPr txBox="true"/>
          <p:nvPr/>
        </p:nvSpPr>
        <p:spPr>
          <a:xfrm rot="0" flipH="false" flipV="false">
            <a:off x="4768121" y="1819441"/>
            <a:ext cx="5823679" cy="462281"/>
          </a:xfrm>
          <a:prstGeom prst="rect">
            <a:avLst/>
          </a:prstGeom>
          <a:noFill/>
          <a:ln>
            <a:noFill/>
          </a:ln>
        </p:spPr>
        <p:txBody>
          <a:bodyPr vert="horz" wrap="square" lIns="0" tIns="0" rIns="0" bIns="0" rtlCol="false" anchor="ctr"/>
          <a:lstStyle/>
          <a:p>
            <a:pPr algn="l">
              <a:lnSpc>
                <a:spcPct val="150000"/>
              </a:lnSpc>
            </a:pPr>
            <a:r>
              <a:rPr lang="en-US" sz="1600">
                <a:ln w="12700">
                  <a:noFill/>
                </a:ln>
                <a:solidFill>
                  <a:schemeClr val="tx1">
                    <a:lumMod val="75000"/>
                    <a:lumOff val="25000"/>
                    <a:alpha val="100000"/>
                  </a:schemeClr>
                </a:solidFill>
                <a:latin typeface="Source Han Sans CN Bold"/>
                <a:ea typeface="Source Han Sans CN Bold"/>
                <a:cs typeface="Source Han Sans CN Bold"/>
              </a:rPr>
              <a:t>数据表设计</a:t>
            </a:r>
            <a:endParaRPr lang="zh-CN"/>
          </a:p>
        </p:txBody>
      </p:sp>
      <p:sp>
        <p:nvSpPr>
          <p:cNvPr id="87" name="标题 1"/>
          <p:cNvSpPr txBox="true"/>
          <p:nvPr/>
        </p:nvSpPr>
        <p:spPr>
          <a:xfrm rot="0" flipH="false" flipV="false">
            <a:off x="4768121" y="3775241"/>
            <a:ext cx="5823679" cy="462281"/>
          </a:xfrm>
          <a:prstGeom prst="rect">
            <a:avLst/>
          </a:prstGeom>
          <a:noFill/>
          <a:ln>
            <a:noFill/>
          </a:ln>
        </p:spPr>
        <p:txBody>
          <a:bodyPr vert="horz" wrap="square" lIns="0" tIns="0" rIns="0" bIns="0" rtlCol="false" anchor="ctr"/>
          <a:lstStyle/>
          <a:p>
            <a:pPr algn="l">
              <a:lnSpc>
                <a:spcPct val="150000"/>
              </a:lnSpc>
            </a:pPr>
            <a:r>
              <a:rPr lang="en-US" sz="1600">
                <a:ln w="12700">
                  <a:noFill/>
                </a:ln>
                <a:solidFill>
                  <a:schemeClr val="tx1">
                    <a:lumMod val="75000"/>
                    <a:lumOff val="25000"/>
                    <a:alpha val="100000"/>
                  </a:schemeClr>
                </a:solidFill>
                <a:latin typeface="Source Han Sans CN Bold"/>
                <a:ea typeface="Source Han Sans CN Bold"/>
                <a:cs typeface="Source Han Sans CN Bold"/>
              </a:rPr>
              <a:t>数据库映射与持久化</a:t>
            </a:r>
            <a:endParaRPr lang="zh-CN"/>
          </a:p>
        </p:txBody>
      </p:sp>
      <p:sp>
        <p:nvSpPr>
          <p:cNvPr id="88" name="标题 1"/>
          <p:cNvSpPr txBox="true"/>
          <p:nvPr/>
        </p:nvSpPr>
        <p:spPr>
          <a:xfrm rot="0" flipH="false" flipV="false">
            <a:off x="2367821" y="2098841"/>
            <a:ext cx="1302479" cy="1173481"/>
          </a:xfrm>
          <a:prstGeom prst="rect">
            <a:avLst/>
          </a:prstGeom>
          <a:noFill/>
          <a:ln>
            <a:noFill/>
          </a:ln>
        </p:spPr>
        <p:txBody>
          <a:bodyPr vert="horz" wrap="square" lIns="0" tIns="0" rIns="0" bIns="0" rtlCol="false" anchor="ctr"/>
          <a:lstStyle/>
          <a:p>
            <a:pPr algn="ctr">
              <a:lnSpc>
                <a:spcPct val="150000"/>
              </a:lnSpc>
            </a:pPr>
            <a:r>
              <a:rPr lang="en-US" sz="3200">
                <a:ln w="12700">
                  <a:noFill/>
                </a:ln>
                <a:solidFill>
                  <a:schemeClr val="tx1">
                    <a:lumMod val="75000"/>
                    <a:lumOff val="25000"/>
                    <a:alpha val="100000"/>
                  </a:schemeClr>
                </a:solidFill>
                <a:latin typeface="OPPOSans B"/>
                <a:ea typeface="OPPOSans B"/>
                <a:cs typeface="OPPOSans B"/>
              </a:rPr>
              <a:t>01</a:t>
            </a:r>
            <a:endParaRPr lang="zh-CN"/>
          </a:p>
        </p:txBody>
      </p:sp>
      <p:sp>
        <p:nvSpPr>
          <p:cNvPr id="89" name="标题 1"/>
          <p:cNvSpPr txBox="true"/>
          <p:nvPr/>
        </p:nvSpPr>
        <p:spPr>
          <a:xfrm rot="0" flipH="false" flipV="false">
            <a:off x="2367821" y="3991141"/>
            <a:ext cx="1302479" cy="1173481"/>
          </a:xfrm>
          <a:prstGeom prst="rect">
            <a:avLst/>
          </a:prstGeom>
          <a:noFill/>
          <a:ln>
            <a:noFill/>
          </a:ln>
        </p:spPr>
        <p:txBody>
          <a:bodyPr vert="horz" wrap="square" lIns="0" tIns="0" rIns="0" bIns="0" rtlCol="false" anchor="ctr"/>
          <a:lstStyle/>
          <a:p>
            <a:pPr algn="ctr">
              <a:lnSpc>
                <a:spcPct val="150000"/>
              </a:lnSpc>
            </a:pPr>
            <a:r>
              <a:rPr lang="en-US" sz="3200">
                <a:ln w="12700">
                  <a:noFill/>
                </a:ln>
                <a:solidFill>
                  <a:schemeClr val="tx1">
                    <a:lumMod val="75000"/>
                    <a:lumOff val="25000"/>
                    <a:alpha val="100000"/>
                  </a:schemeClr>
                </a:solidFill>
                <a:latin typeface="OPPOSans B"/>
                <a:ea typeface="OPPOSans B"/>
                <a:cs typeface="OPPOSans B"/>
              </a:rPr>
              <a:t>02</a:t>
            </a:r>
            <a:endParaRPr lang="zh-CN"/>
          </a:p>
        </p:txBody>
      </p:sp>
      <p:sp>
        <p:nvSpPr>
          <p:cNvPr id="90"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91"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92"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数据库详细设计</a:t>
            </a:r>
            <a:endParaRPr lang="zh-CN"/>
          </a:p>
        </p:txBody>
      </p:sp>
    </p:spTree>
  </p:cSld>
</p:sld>
</file>

<file path=ppt/slides/slide15.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93" name=""/>
        <p:cNvGrpSpPr/>
        <p:nvPr/>
      </p:nvGrpSpPr>
      <p:grpSpPr>
        <a:xfrm>
          <a:off x="0" y="0"/>
          <a:ext cx="0" cy="0"/>
          <a:chOff x="0" y="0"/>
          <a:chExt cx="0" cy="0"/>
        </a:xfrm>
      </p:grpSpPr>
      <p:sp>
        <p:nvSpPr>
          <p:cNvPr id="94"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95" name="标题 1"/>
          <p:cNvSpPr txBox="true"/>
          <p:nvPr/>
        </p:nvSpPr>
        <p:spPr>
          <a:xfrm rot="0" flipH="false" flipV="false">
            <a:off x="6306091" y="1931323"/>
            <a:ext cx="5142363" cy="3662662"/>
          </a:xfrm>
          <a:prstGeom prst="roundRect">
            <a:avLst>
              <a:gd name="adj" fmla="val 4175"/>
            </a:avLst>
          </a:prstGeom>
          <a:solidFill>
            <a:schemeClr val="bg1"/>
          </a:solidFill>
          <a:ln w="28575"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96" name="标题 1"/>
          <p:cNvSpPr txBox="true"/>
          <p:nvPr/>
        </p:nvSpPr>
        <p:spPr>
          <a:xfrm rot="0" flipH="false" flipV="false">
            <a:off x="6476377" y="2887980"/>
            <a:ext cx="4801791" cy="2418708"/>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alpha val="100000"/>
                  </a:schemeClr>
                </a:solidFill>
                <a:latin typeface="Source Han Sans"/>
                <a:ea typeface="Source Han Sans"/>
                <a:cs typeface="Source Han Sans"/>
              </a:rPr>
              <a:t>设计用户管理接口，实现用户注册、登录、信息修改、权限管理等功能。
设计模型训练接口，提供模型训练、监控、评估等功能。
设计预测服务接口，实现交通拥堵预测、结果可视化等功能。</a:t>
            </a:r>
            <a:endParaRPr lang="zh-CN"/>
          </a:p>
        </p:txBody>
      </p:sp>
      <p:sp>
        <p:nvSpPr>
          <p:cNvPr id="97" name="标题 1"/>
          <p:cNvSpPr txBox="true"/>
          <p:nvPr/>
        </p:nvSpPr>
        <p:spPr>
          <a:xfrm rot="0" flipH="false" flipV="false">
            <a:off x="8473940" y="1532524"/>
            <a:ext cx="806664" cy="806664"/>
          </a:xfrm>
          <a:prstGeom prst="ellipse">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98" name="标题 1"/>
          <p:cNvSpPr txBox="true"/>
          <p:nvPr/>
        </p:nvSpPr>
        <p:spPr>
          <a:xfrm rot="0" flipH="false" flipV="false">
            <a:off x="8567914" y="1704733"/>
            <a:ext cx="618717" cy="462245"/>
          </a:xfrm>
          <a:prstGeom prst="rect">
            <a:avLst/>
          </a:prstGeom>
          <a:noFill/>
          <a:ln>
            <a:noFill/>
          </a:ln>
        </p:spPr>
        <p:txBody>
          <a:bodyPr vert="horz" wrap="square" lIns="0" tIns="0" rIns="0" bIns="0" rtlCol="false" anchor="ctr"/>
          <a:lstStyle/>
          <a:p>
            <a:pPr algn="ctr">
              <a:lnSpc>
                <a:spcPct val="150000"/>
              </a:lnSpc>
            </a:pPr>
            <a:r>
              <a:rPr lang="en-US" sz="2400">
                <a:ln w="12700">
                  <a:noFill/>
                </a:ln>
                <a:solidFill>
                  <a:schemeClr val="tx1">
                    <a:alpha val="100000"/>
                  </a:schemeClr>
                </a:solidFill>
                <a:latin typeface="Source Han Sans"/>
                <a:ea typeface="Source Han Sans"/>
                <a:cs typeface="Source Han Sans"/>
              </a:rPr>
              <a:t>02</a:t>
            </a:r>
            <a:endParaRPr lang="zh-CN"/>
          </a:p>
        </p:txBody>
      </p:sp>
      <p:sp>
        <p:nvSpPr>
          <p:cNvPr id="99" name="标题 1"/>
          <p:cNvSpPr txBox="true"/>
          <p:nvPr/>
        </p:nvSpPr>
        <p:spPr>
          <a:xfrm rot="5400000" flipH="false" flipV="false">
            <a:off x="11228526" y="5365302"/>
            <a:ext cx="366574" cy="366574"/>
          </a:xfrm>
          <a:custGeom>
            <a:avLst/>
            <a:gdLst>
              <a:gd name="connsiteX0" fmla="*/ 0 w 1272540"/>
              <a:gd name="connsiteY0" fmla="*/ 636270 h 1272540"/>
              <a:gd name="connsiteX1" fmla="*/ 152400 w 1272540"/>
              <a:gd name="connsiteY1" fmla="*/ 483870 h 1272540"/>
              <a:gd name="connsiteX2" fmla="*/ 483870 w 1272540"/>
              <a:gd name="connsiteY2" fmla="*/ 483870 h 1272540"/>
              <a:gd name="connsiteX3" fmla="*/ 483870 w 1272540"/>
              <a:gd name="connsiteY3" fmla="*/ 152400 h 1272540"/>
              <a:gd name="connsiteX4" fmla="*/ 636270 w 1272540"/>
              <a:gd name="connsiteY4" fmla="*/ 0 h 1272540"/>
              <a:gd name="connsiteX5" fmla="*/ 788670 w 1272540"/>
              <a:gd name="connsiteY5" fmla="*/ 152400 h 1272540"/>
              <a:gd name="connsiteX6" fmla="*/ 788670 w 1272540"/>
              <a:gd name="connsiteY6" fmla="*/ 483870 h 1272540"/>
              <a:gd name="connsiteX7" fmla="*/ 1120140 w 1272540"/>
              <a:gd name="connsiteY7" fmla="*/ 483870 h 1272540"/>
              <a:gd name="connsiteX8" fmla="*/ 1272540 w 1272540"/>
              <a:gd name="connsiteY8" fmla="*/ 636270 h 1272540"/>
              <a:gd name="connsiteX9" fmla="*/ 1120140 w 1272540"/>
              <a:gd name="connsiteY9" fmla="*/ 788670 h 1272540"/>
              <a:gd name="connsiteX10" fmla="*/ 788670 w 1272540"/>
              <a:gd name="connsiteY10" fmla="*/ 788670 h 1272540"/>
              <a:gd name="connsiteX11" fmla="*/ 788670 w 1272540"/>
              <a:gd name="connsiteY11" fmla="*/ 1120140 h 1272540"/>
              <a:gd name="connsiteX12" fmla="*/ 636270 w 1272540"/>
              <a:gd name="connsiteY12" fmla="*/ 1272540 h 1272540"/>
              <a:gd name="connsiteX13" fmla="*/ 483870 w 1272540"/>
              <a:gd name="connsiteY13" fmla="*/ 1120140 h 1272540"/>
              <a:gd name="connsiteX14" fmla="*/ 483870 w 1272540"/>
              <a:gd name="connsiteY14" fmla="*/ 788670 h 1272540"/>
              <a:gd name="connsiteX15" fmla="*/ 152400 w 1272540"/>
              <a:gd name="connsiteY15" fmla="*/ 788670 h 1272540"/>
              <a:gd name="connsiteX16" fmla="*/ 0 w 1272540"/>
              <a:gd name="connsiteY16" fmla="*/ 636270 h 1272540"/>
            </a:gdLst>
            <a:rect l="l" t="t" r="r" b="b"/>
            <a:pathLst>
              <a:path w="1272540" h="1272540">
                <a:moveTo>
                  <a:pt x="0" y="636270"/>
                </a:moveTo>
                <a:cubicBezTo>
                  <a:pt x="0" y="552102"/>
                  <a:pt x="68232" y="483870"/>
                  <a:pt x="152400" y="483870"/>
                </a:cubicBezTo>
                <a:lnTo>
                  <a:pt x="483870" y="483870"/>
                </a:lnTo>
                <a:lnTo>
                  <a:pt x="483870" y="152400"/>
                </a:lnTo>
                <a:cubicBezTo>
                  <a:pt x="483870" y="68232"/>
                  <a:pt x="552102" y="0"/>
                  <a:pt x="636270" y="0"/>
                </a:cubicBezTo>
                <a:cubicBezTo>
                  <a:pt x="720438" y="0"/>
                  <a:pt x="788670" y="68232"/>
                  <a:pt x="788670" y="152400"/>
                </a:cubicBezTo>
                <a:lnTo>
                  <a:pt x="788670" y="483870"/>
                </a:lnTo>
                <a:lnTo>
                  <a:pt x="1120140" y="483870"/>
                </a:lnTo>
                <a:cubicBezTo>
                  <a:pt x="1204308" y="483870"/>
                  <a:pt x="1272540" y="552102"/>
                  <a:pt x="1272540" y="636270"/>
                </a:cubicBezTo>
                <a:cubicBezTo>
                  <a:pt x="1272540" y="720438"/>
                  <a:pt x="1204308" y="788670"/>
                  <a:pt x="1120140" y="788670"/>
                </a:cubicBezTo>
                <a:lnTo>
                  <a:pt x="788670" y="788670"/>
                </a:lnTo>
                <a:lnTo>
                  <a:pt x="788670" y="1120140"/>
                </a:lnTo>
                <a:cubicBezTo>
                  <a:pt x="788670" y="1204308"/>
                  <a:pt x="720438" y="1272540"/>
                  <a:pt x="636270" y="1272540"/>
                </a:cubicBezTo>
                <a:cubicBezTo>
                  <a:pt x="552102" y="1272540"/>
                  <a:pt x="483870" y="1204308"/>
                  <a:pt x="483870" y="1120140"/>
                </a:cubicBezTo>
                <a:lnTo>
                  <a:pt x="483870" y="788670"/>
                </a:lnTo>
                <a:lnTo>
                  <a:pt x="152400" y="788670"/>
                </a:lnTo>
                <a:cubicBezTo>
                  <a:pt x="68232" y="788670"/>
                  <a:pt x="0" y="720438"/>
                  <a:pt x="0" y="636270"/>
                </a:cubicBezTo>
                <a:close/>
              </a:path>
            </a:pathLst>
          </a:custGeom>
          <a:solidFill>
            <a:schemeClr val="accent1">
              <a:lumMod val="40000"/>
              <a:lumOff val="60000"/>
            </a:schemeClr>
          </a:solidFill>
          <a:ln w="12700" cap="sq">
            <a:noFill/>
            <a:miter/>
          </a:ln>
        </p:spPr>
        <p:txBody>
          <a:bodyPr vert="horz" wrap="square" lIns="91440" tIns="45720" rIns="91440" bIns="45720" rtlCol="false" anchor="ctr"/>
          <a:lstStyle/>
          <a:p>
            <a:pPr algn="ctr">
              <a:lnSpc>
                <a:spcPct val="110000"/>
              </a:lnSpc>
            </a:pPr>
            <a:endParaRPr lang="zh-CN"/>
          </a:p>
        </p:txBody>
      </p:sp>
      <p:sp>
        <p:nvSpPr>
          <p:cNvPr id="100" name="标题 1"/>
          <p:cNvSpPr txBox="true"/>
          <p:nvPr/>
        </p:nvSpPr>
        <p:spPr>
          <a:xfrm rot="0" flipH="false" flipV="false">
            <a:off x="730846" y="1931323"/>
            <a:ext cx="5142363" cy="3662662"/>
          </a:xfrm>
          <a:prstGeom prst="roundRect">
            <a:avLst>
              <a:gd name="adj" fmla="val 3967"/>
            </a:avLst>
          </a:prstGeom>
          <a:solidFill>
            <a:schemeClr val="bg1"/>
          </a:solidFill>
          <a:ln w="28575" cap="sq">
            <a:solidFill>
              <a:schemeClr val="accent2"/>
            </a:solidFill>
            <a:miter/>
          </a:ln>
        </p:spPr>
        <p:txBody>
          <a:bodyPr vert="horz" wrap="square" lIns="91440" tIns="45720" rIns="91440" bIns="45720" rtlCol="false" anchor="ctr"/>
          <a:lstStyle/>
          <a:p>
            <a:pPr algn="ctr">
              <a:lnSpc>
                <a:spcPct val="110000"/>
              </a:lnSpc>
            </a:pPr>
            <a:endParaRPr lang="zh-CN"/>
          </a:p>
        </p:txBody>
      </p:sp>
      <p:sp>
        <p:nvSpPr>
          <p:cNvPr id="101" name="标题 1"/>
          <p:cNvSpPr txBox="true"/>
          <p:nvPr/>
        </p:nvSpPr>
        <p:spPr>
          <a:xfrm rot="0" flipH="false" flipV="false">
            <a:off x="901132" y="2887980"/>
            <a:ext cx="4801791" cy="2418708"/>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alpha val="100000"/>
                  </a:schemeClr>
                </a:solidFill>
                <a:latin typeface="Source Han Sans"/>
                <a:ea typeface="Source Han Sans"/>
                <a:cs typeface="Source Han Sans"/>
              </a:rPr>
              <a:t>设计Header组件，展示系统标题、用户信息、导航菜单等。
设计Aside组件，提供系统功能菜单，方便用户快速切换功能模块。
设计File管理组件，实现交通数据文件的上传、下载、管理等功能。</a:t>
            </a:r>
            <a:endParaRPr lang="zh-CN"/>
          </a:p>
        </p:txBody>
      </p:sp>
      <p:sp>
        <p:nvSpPr>
          <p:cNvPr id="102" name="标题 1"/>
          <p:cNvSpPr txBox="true"/>
          <p:nvPr/>
        </p:nvSpPr>
        <p:spPr>
          <a:xfrm rot="0" flipH="false" flipV="false">
            <a:off x="2898695" y="1532524"/>
            <a:ext cx="806664" cy="806664"/>
          </a:xfrm>
          <a:prstGeom prst="ellipse">
            <a:avLst/>
          </a:prstGeom>
          <a:solidFill>
            <a:schemeClr val="accent2"/>
          </a:solidFill>
          <a:ln w="12700" cap="sq">
            <a:noFill/>
            <a:miter/>
          </a:ln>
        </p:spPr>
        <p:txBody>
          <a:bodyPr vert="horz" wrap="square" lIns="91440" tIns="45720" rIns="91440" bIns="45720" rtlCol="false" anchor="ctr"/>
          <a:lstStyle/>
          <a:p>
            <a:pPr algn="ctr">
              <a:lnSpc>
                <a:spcPct val="110000"/>
              </a:lnSpc>
            </a:pPr>
            <a:endParaRPr lang="zh-CN"/>
          </a:p>
        </p:txBody>
      </p:sp>
      <p:sp>
        <p:nvSpPr>
          <p:cNvPr id="103" name="标题 1"/>
          <p:cNvSpPr txBox="true"/>
          <p:nvPr/>
        </p:nvSpPr>
        <p:spPr>
          <a:xfrm rot="0" flipH="false" flipV="false">
            <a:off x="2992669" y="1704733"/>
            <a:ext cx="618717" cy="462245"/>
          </a:xfrm>
          <a:prstGeom prst="rect">
            <a:avLst/>
          </a:prstGeom>
          <a:noFill/>
          <a:ln>
            <a:noFill/>
          </a:ln>
        </p:spPr>
        <p:txBody>
          <a:bodyPr vert="horz" wrap="square" lIns="0" tIns="0" rIns="0" bIns="0" rtlCol="false" anchor="ctr"/>
          <a:lstStyle/>
          <a:p>
            <a:pPr algn="ctr">
              <a:lnSpc>
                <a:spcPct val="150000"/>
              </a:lnSpc>
            </a:pPr>
            <a:r>
              <a:rPr lang="en-US" sz="2400">
                <a:ln w="12700">
                  <a:noFill/>
                </a:ln>
                <a:solidFill>
                  <a:schemeClr val="tx1">
                    <a:alpha val="100000"/>
                  </a:schemeClr>
                </a:solidFill>
                <a:latin typeface="Source Han Sans"/>
                <a:ea typeface="Source Han Sans"/>
                <a:cs typeface="Source Han Sans"/>
              </a:rPr>
              <a:t>01</a:t>
            </a:r>
            <a:endParaRPr lang="zh-CN"/>
          </a:p>
        </p:txBody>
      </p:sp>
      <p:sp>
        <p:nvSpPr>
          <p:cNvPr id="104" name="标题 1"/>
          <p:cNvSpPr txBox="true"/>
          <p:nvPr/>
        </p:nvSpPr>
        <p:spPr>
          <a:xfrm rot="5400000" flipH="false" flipV="false">
            <a:off x="5653281" y="5365302"/>
            <a:ext cx="366574" cy="366574"/>
          </a:xfrm>
          <a:custGeom>
            <a:avLst/>
            <a:gdLst>
              <a:gd name="connsiteX0" fmla="*/ 0 w 1272540"/>
              <a:gd name="connsiteY0" fmla="*/ 636270 h 1272540"/>
              <a:gd name="connsiteX1" fmla="*/ 152400 w 1272540"/>
              <a:gd name="connsiteY1" fmla="*/ 483870 h 1272540"/>
              <a:gd name="connsiteX2" fmla="*/ 483870 w 1272540"/>
              <a:gd name="connsiteY2" fmla="*/ 483870 h 1272540"/>
              <a:gd name="connsiteX3" fmla="*/ 483870 w 1272540"/>
              <a:gd name="connsiteY3" fmla="*/ 152400 h 1272540"/>
              <a:gd name="connsiteX4" fmla="*/ 636270 w 1272540"/>
              <a:gd name="connsiteY4" fmla="*/ 0 h 1272540"/>
              <a:gd name="connsiteX5" fmla="*/ 788670 w 1272540"/>
              <a:gd name="connsiteY5" fmla="*/ 152400 h 1272540"/>
              <a:gd name="connsiteX6" fmla="*/ 788670 w 1272540"/>
              <a:gd name="connsiteY6" fmla="*/ 483870 h 1272540"/>
              <a:gd name="connsiteX7" fmla="*/ 1120140 w 1272540"/>
              <a:gd name="connsiteY7" fmla="*/ 483870 h 1272540"/>
              <a:gd name="connsiteX8" fmla="*/ 1272540 w 1272540"/>
              <a:gd name="connsiteY8" fmla="*/ 636270 h 1272540"/>
              <a:gd name="connsiteX9" fmla="*/ 1120140 w 1272540"/>
              <a:gd name="connsiteY9" fmla="*/ 788670 h 1272540"/>
              <a:gd name="connsiteX10" fmla="*/ 788670 w 1272540"/>
              <a:gd name="connsiteY10" fmla="*/ 788670 h 1272540"/>
              <a:gd name="connsiteX11" fmla="*/ 788670 w 1272540"/>
              <a:gd name="connsiteY11" fmla="*/ 1120140 h 1272540"/>
              <a:gd name="connsiteX12" fmla="*/ 636270 w 1272540"/>
              <a:gd name="connsiteY12" fmla="*/ 1272540 h 1272540"/>
              <a:gd name="connsiteX13" fmla="*/ 483870 w 1272540"/>
              <a:gd name="connsiteY13" fmla="*/ 1120140 h 1272540"/>
              <a:gd name="connsiteX14" fmla="*/ 483870 w 1272540"/>
              <a:gd name="connsiteY14" fmla="*/ 788670 h 1272540"/>
              <a:gd name="connsiteX15" fmla="*/ 152400 w 1272540"/>
              <a:gd name="connsiteY15" fmla="*/ 788670 h 1272540"/>
              <a:gd name="connsiteX16" fmla="*/ 0 w 1272540"/>
              <a:gd name="connsiteY16" fmla="*/ 636270 h 1272540"/>
            </a:gdLst>
            <a:rect l="l" t="t" r="r" b="b"/>
            <a:pathLst>
              <a:path w="1272540" h="1272540">
                <a:moveTo>
                  <a:pt x="0" y="636270"/>
                </a:moveTo>
                <a:cubicBezTo>
                  <a:pt x="0" y="552102"/>
                  <a:pt x="68232" y="483870"/>
                  <a:pt x="152400" y="483870"/>
                </a:cubicBezTo>
                <a:lnTo>
                  <a:pt x="483870" y="483870"/>
                </a:lnTo>
                <a:lnTo>
                  <a:pt x="483870" y="152400"/>
                </a:lnTo>
                <a:cubicBezTo>
                  <a:pt x="483870" y="68232"/>
                  <a:pt x="552102" y="0"/>
                  <a:pt x="636270" y="0"/>
                </a:cubicBezTo>
                <a:cubicBezTo>
                  <a:pt x="720438" y="0"/>
                  <a:pt x="788670" y="68232"/>
                  <a:pt x="788670" y="152400"/>
                </a:cubicBezTo>
                <a:lnTo>
                  <a:pt x="788670" y="483870"/>
                </a:lnTo>
                <a:lnTo>
                  <a:pt x="1120140" y="483870"/>
                </a:lnTo>
                <a:cubicBezTo>
                  <a:pt x="1204308" y="483870"/>
                  <a:pt x="1272540" y="552102"/>
                  <a:pt x="1272540" y="636270"/>
                </a:cubicBezTo>
                <a:cubicBezTo>
                  <a:pt x="1272540" y="720438"/>
                  <a:pt x="1204308" y="788670"/>
                  <a:pt x="1120140" y="788670"/>
                </a:cubicBezTo>
                <a:lnTo>
                  <a:pt x="788670" y="788670"/>
                </a:lnTo>
                <a:lnTo>
                  <a:pt x="788670" y="1120140"/>
                </a:lnTo>
                <a:cubicBezTo>
                  <a:pt x="788670" y="1204308"/>
                  <a:pt x="720438" y="1272540"/>
                  <a:pt x="636270" y="1272540"/>
                </a:cubicBezTo>
                <a:cubicBezTo>
                  <a:pt x="552102" y="1272540"/>
                  <a:pt x="483870" y="1204308"/>
                  <a:pt x="483870" y="1120140"/>
                </a:cubicBezTo>
                <a:lnTo>
                  <a:pt x="483870" y="788670"/>
                </a:lnTo>
                <a:lnTo>
                  <a:pt x="152400" y="788670"/>
                </a:lnTo>
                <a:cubicBezTo>
                  <a:pt x="68232" y="788670"/>
                  <a:pt x="0" y="720438"/>
                  <a:pt x="0" y="636270"/>
                </a:cubicBezTo>
                <a:close/>
              </a:path>
            </a:pathLst>
          </a:custGeom>
          <a:solidFill>
            <a:schemeClr val="accent2">
              <a:lumMod val="40000"/>
              <a:lumOff val="60000"/>
            </a:schemeClr>
          </a:solidFill>
          <a:ln w="12700" cap="sq">
            <a:noFill/>
            <a:miter/>
          </a:ln>
        </p:spPr>
        <p:txBody>
          <a:bodyPr vert="horz" wrap="square" lIns="91440" tIns="45720" rIns="91440" bIns="45720" rtlCol="false" anchor="ctr"/>
          <a:lstStyle/>
          <a:p>
            <a:pPr algn="ctr">
              <a:lnSpc>
                <a:spcPct val="110000"/>
              </a:lnSpc>
            </a:pPr>
            <a:endParaRPr lang="zh-CN"/>
          </a:p>
        </p:txBody>
      </p:sp>
      <p:sp>
        <p:nvSpPr>
          <p:cNvPr id="105" name="标题 1"/>
          <p:cNvSpPr txBox="true"/>
          <p:nvPr/>
        </p:nvSpPr>
        <p:spPr>
          <a:xfrm rot="0" flipH="false" flipV="false">
            <a:off x="900827" y="2426335"/>
            <a:ext cx="4802400" cy="426720"/>
          </a:xfrm>
          <a:prstGeom prst="rect">
            <a:avLst/>
          </a:prstGeom>
          <a:noFill/>
          <a:ln>
            <a:noFill/>
          </a:ln>
        </p:spPr>
        <p:txBody>
          <a:bodyPr vert="horz" wrap="square" lIns="0" tIns="0" rIns="0" bIns="0" rtlCol="false" anchor="b"/>
          <a:lstStyle/>
          <a:p>
            <a:pPr algn="ctr">
              <a:lnSpc>
                <a:spcPct val="15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前端组件设计</a:t>
            </a:r>
            <a:endParaRPr lang="zh-CN"/>
          </a:p>
        </p:txBody>
      </p:sp>
      <p:sp>
        <p:nvSpPr>
          <p:cNvPr id="106" name="标题 1"/>
          <p:cNvSpPr txBox="true"/>
          <p:nvPr/>
        </p:nvSpPr>
        <p:spPr>
          <a:xfrm rot="0" flipH="false" flipV="false">
            <a:off x="6476072" y="2426335"/>
            <a:ext cx="4802400" cy="426720"/>
          </a:xfrm>
          <a:prstGeom prst="rect">
            <a:avLst/>
          </a:prstGeom>
          <a:noFill/>
          <a:ln>
            <a:noFill/>
          </a:ln>
        </p:spPr>
        <p:txBody>
          <a:bodyPr vert="horz" wrap="square" lIns="0" tIns="0" rIns="0" bIns="0" rtlCol="false" anchor="b"/>
          <a:lstStyle/>
          <a:p>
            <a:pPr algn="ctr">
              <a:lnSpc>
                <a:spcPct val="15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后端接口设计</a:t>
            </a:r>
            <a:endParaRPr lang="zh-CN"/>
          </a:p>
        </p:txBody>
      </p:sp>
      <p:sp>
        <p:nvSpPr>
          <p:cNvPr id="107"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108"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109"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前端与后端设计</a:t>
            </a:r>
            <a:endParaRPr lang="zh-CN"/>
          </a:p>
        </p:txBody>
      </p:sp>
    </p:spTree>
  </p:cSld>
</p:sld>
</file>

<file path=ppt/slides/slide16.xml><?xml version="1.0" encoding="utf-8"?>
<p:sld xmlns:a="http://schemas.openxmlformats.org/drawingml/2006/main" xmlns:p="http://schemas.openxmlformats.org/presentationml/2006/main">
  <p:cSld>
    <p:bg>
      <p:bgPr>
        <a:gradFill>
          <a:gsLst>
            <a:gs pos="80000">
              <a:schemeClr val="bg1">
                <a:alpha val="100000"/>
              </a:schemeClr>
            </a:gs>
            <a:gs pos="100000">
              <a:schemeClr val="accent1">
                <a:lumMod val="20000"/>
                <a:lumOff val="80000"/>
                <a:alpha val="100000"/>
              </a:schemeClr>
            </a:gs>
          </a:gsLst>
          <a:lin ang="16200000" scaled="true"/>
        </a:gradFill>
      </p:bgPr>
    </p:bg>
    <p:spTree>
      <p:nvGrpSpPr>
        <p:cNvPr id="110" name=""/>
        <p:cNvGrpSpPr/>
        <p:nvPr/>
      </p:nvGrpSpPr>
      <p:grpSpPr>
        <a:xfrm>
          <a:off x="0" y="0"/>
          <a:ext cx="0" cy="0"/>
          <a:chOff x="0" y="0"/>
          <a:chExt cx="0" cy="0"/>
        </a:xfrm>
      </p:grpSpPr>
      <p:sp>
        <p:nvSpPr>
          <p:cNvPr id="111" name=""/>
          <p:cNvSpPr txBox="true"/>
          <p:nvPr/>
        </p:nvSpPr>
        <p:spPr>
          <a:xfrm rot="0" flipH="false" flipV="false">
            <a:off x="4787900" y="1873250"/>
            <a:ext cx="2616200" cy="1555750"/>
          </a:xfrm>
          <a:prstGeom prst="rect">
            <a:avLst/>
          </a:prstGeom>
        </p:spPr>
        <p:style>
          <a:lnRef idx="2">
            <a:schemeClr val="accent1"/>
          </a:lnRef>
          <a:fillRef idx="1">
            <a:schemeClr val="lt1"/>
          </a:fillRef>
          <a:effectRef idx="0">
            <a:schemeClr val="dk1"/>
          </a:effectRef>
          <a:fontRef idx="minor">
            <a:schemeClr val="dk1"/>
          </a:fontRef>
        </p:style>
        <p:txBody>
          <a:bodyPr wrap="none">
            <a:spAutoFit/>
          </a:bodyPr>
          <a:p>
            <a:pPr/>
            <a:r>
              <a:rPr lang="zh-CN" sz="9600"/>
              <a:t>后端</a:t>
            </a:r>
            <a:endParaRPr/>
          </a:p>
        </p:txBody>
      </p:sp>
    </p:spTree>
  </p:cSld>
</p:sld>
</file>

<file path=ppt/slides/slide17.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112" name="" descr="{&quot;isTemplate&quot;:true,&quot;type&quot;:&quot;page&quot;,&quot;originSlideId&quot;:&quot;000061&quot;}"/>
        <p:cNvGrpSpPr/>
        <p:nvPr/>
      </p:nvGrpSpPr>
      <p:grpSpPr>
        <a:xfrm>
          <a:off x="0" y="0"/>
          <a:ext cx="0" cy="0"/>
          <a:chOff x="0" y="0"/>
          <a:chExt cx="0" cy="0"/>
        </a:xfrm>
      </p:grpSpPr>
      <p:cxnSp>
        <p:nvCxnSpPr>
          <p:cNvPr id="113" name="Tencent"/>
          <p:cNvCxnSpPr/>
          <p:nvPr/>
        </p:nvCxnSpPr>
        <p:spPr>
          <a:xfrm>
            <a:off x="7187498" y="337"/>
            <a:ext cx="0" cy="6857325"/>
          </a:xfrm>
          <a:prstGeom prst="line">
            <a:avLst/>
          </a:prstGeom>
          <a:ln w="31750" cap="sq">
            <a:solidFill>
              <a:schemeClr val="accent1">
                <a:alpha val="20000"/>
              </a:schemeClr>
            </a:solidFill>
            <a:headEnd type="none"/>
          </a:ln>
        </p:spPr>
        <p:style>
          <a:lnRef idx="1">
            <a:schemeClr val="accent1"/>
          </a:lnRef>
          <a:fillRef idx="0">
            <a:schemeClr val="accent1"/>
          </a:fillRef>
          <a:effectRef idx="0">
            <a:schemeClr val="accent1"/>
          </a:effectRef>
          <a:fontRef idx="minor">
            <a:schemeClr val="tx1"/>
          </a:fontRef>
        </p:style>
      </p:cxnSp>
      <p:sp>
        <p:nvSpPr>
          <p:cNvPr id="114" name="椭圆 5"/>
          <p:cNvSpPr>
            <a:spLocks noChangeAspect="true"/>
          </p:cNvSpPr>
          <p:nvPr/>
        </p:nvSpPr>
        <p:spPr>
          <a:xfrm rot="0" flipH="false" flipV="false">
            <a:off x="7097507" y="679497"/>
            <a:ext cx="179982" cy="179982"/>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false" anchor="ctr"/>
          <a:lstStyle/>
          <a:p>
            <a:pPr algn="ctr"/>
            <a:endParaRPr lang="zh-CN" sz="2799">
              <a:latin typeface="默认字体"/>
              <a:ea typeface="默认字体"/>
              <a:cs typeface="+mn-cs"/>
            </a:endParaRPr>
          </a:p>
        </p:txBody>
      </p:sp>
      <p:sp>
        <p:nvSpPr>
          <p:cNvPr id="115" name="椭圆 6"/>
          <p:cNvSpPr>
            <a:spLocks noChangeAspect="true"/>
          </p:cNvSpPr>
          <p:nvPr/>
        </p:nvSpPr>
        <p:spPr>
          <a:xfrm rot="0" flipH="false" flipV="false">
            <a:off x="7097507" y="2256769"/>
            <a:ext cx="179982" cy="179982"/>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false" anchor="ctr"/>
          <a:lstStyle/>
          <a:p>
            <a:pPr algn="ctr"/>
            <a:endParaRPr lang="zh-CN" sz="2799">
              <a:latin typeface="默认字体"/>
              <a:ea typeface="默认字体"/>
              <a:cs typeface="+mn-cs"/>
            </a:endParaRPr>
          </a:p>
        </p:txBody>
      </p:sp>
      <p:sp>
        <p:nvSpPr>
          <p:cNvPr id="116" name="椭圆 7"/>
          <p:cNvSpPr>
            <a:spLocks noChangeAspect="true"/>
          </p:cNvSpPr>
          <p:nvPr/>
        </p:nvSpPr>
        <p:spPr>
          <a:xfrm rot="0" flipH="false" flipV="false">
            <a:off x="7097507" y="3834041"/>
            <a:ext cx="179982" cy="179982"/>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false" anchor="ctr"/>
          <a:lstStyle/>
          <a:p>
            <a:pPr algn="ctr"/>
            <a:endParaRPr lang="zh-CN" sz="2799">
              <a:latin typeface="默认字体"/>
              <a:ea typeface="默认字体"/>
              <a:cs typeface="+mn-cs"/>
            </a:endParaRPr>
          </a:p>
        </p:txBody>
      </p:sp>
      <p:sp>
        <p:nvSpPr>
          <p:cNvPr id="117" name="椭圆 9"/>
          <p:cNvSpPr>
            <a:spLocks noChangeAspect="true"/>
          </p:cNvSpPr>
          <p:nvPr/>
        </p:nvSpPr>
        <p:spPr>
          <a:xfrm rot="0" flipH="false" flipV="false">
            <a:off x="7097507" y="5411313"/>
            <a:ext cx="179982" cy="179982"/>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false" anchor="ctr"/>
          <a:lstStyle/>
          <a:p>
            <a:pPr algn="ctr"/>
            <a:endParaRPr lang="zh-CN" sz="2799">
              <a:latin typeface="默认字体"/>
              <a:ea typeface="默认字体"/>
              <a:cs typeface="+mn-cs"/>
            </a:endParaRPr>
          </a:p>
        </p:txBody>
      </p:sp>
      <p:grpSp>
        <p:nvGrpSpPr>
          <p:cNvPr id="118" name="" descr="{&quot;isTemplate&quot;:true,&quot;type&quot;:&quot;list&quot;,&quot;alignment&quot;:&quot;left&quot;,&quot;alignmentVertical&quot;:&quot;top&quot;,&quot;canOmit&quot;:false,&quot;scalable&quot;:false,&quot;minItemsCount&quot;:-1}"/>
          <p:cNvGrpSpPr/>
          <p:nvPr/>
        </p:nvGrpSpPr>
        <p:grpSpPr>
          <a:xfrm rot="0" flipH="false" flipV="false">
            <a:off x="7386737" y="545099"/>
            <a:ext cx="3429008" cy="6082610"/>
            <a:chOff x="7387465" y="774853"/>
            <a:chExt cx="3429360" cy="6083217"/>
          </a:xfrm>
        </p:grpSpPr>
        <p:grpSp>
          <p:nvGrpSpPr>
            <p:cNvPr id="119" name=""/>
            <p:cNvGrpSpPr/>
            <p:nvPr/>
          </p:nvGrpSpPr>
          <p:grpSpPr>
            <a:xfrm>
              <a:off x="7387465" y="774854"/>
              <a:ext cx="3429355" cy="1345151"/>
              <a:chOff x="7387465" y="774853"/>
              <a:chExt cx="3429355" cy="1345151"/>
            </a:xfrm>
          </p:grpSpPr>
          <p:sp>
            <p:nvSpPr>
              <p:cNvPr id="120" name="Tencent" descr="{&quot;isTemplate&quot;:true,&quot;type&quot;:&quot;title&quot;,&quot;canOmit&quot;:false,&quot;range&quot;:0}"/>
              <p:cNvSpPr txBox="true"/>
              <p:nvPr/>
            </p:nvSpPr>
            <p:spPr>
              <a:xfrm>
                <a:off x="7387466" y="774853"/>
                <a:ext cx="3429354" cy="368336"/>
              </a:xfrm>
              <a:prstGeom prst="rect">
                <a:avLst/>
              </a:prstGeom>
              <a:noFill/>
            </p:spPr>
            <p:txBody>
              <a:bodyPr wrap="square" rtlCol="false">
                <a:spAutoFit/>
              </a:bodyPr>
              <a:lstStyle/>
              <a:p>
                <a:pPr marL="0" indent="0">
                  <a:lnSpc>
                    <a:spcPct val="100000"/>
                  </a:lnSpc>
                  <a:buNone/>
                </a:pPr>
                <a:r>
                  <a:rPr lang="zh-CN" sz="1798" b="true">
                    <a:latin typeface="默认字体"/>
                    <a:ea typeface="默认字体"/>
                    <a:cs typeface="+mn-cs"/>
                  </a:rPr>
                  <a:t>技术选型</a:t>
                </a:r>
                <a:endParaRPr lang="en-US" sz="1998" b="true">
                  <a:latin typeface="默认字体"/>
                  <a:ea typeface="默认字体"/>
                  <a:cs typeface="+mn-cs"/>
                </a:endParaRPr>
              </a:p>
            </p:txBody>
          </p:sp>
          <p:sp>
            <p:nvSpPr>
              <p:cNvPr id="121" name="Tencent" descr="{&quot;isTemplate&quot;:true,&quot;type&quot;:&quot;content&quot;,&quot;canOmit&quot;:true,&quot;range&quot;:0}"/>
              <p:cNvSpPr txBox="true"/>
              <p:nvPr/>
            </p:nvSpPr>
            <p:spPr>
              <a:xfrm rot="0" flipH="false" flipV="false">
                <a:off x="7387465" y="1174963"/>
                <a:ext cx="3412534" cy="945041"/>
              </a:xfrm>
              <a:prstGeom prst="rect">
                <a:avLst/>
              </a:prstGeom>
              <a:noFill/>
            </p:spPr>
            <p:txBody>
              <a:bodyPr wrap="square" rtlCol="false" anchor="t">
                <a:noAutofit/>
              </a:bodyPr>
              <a:lstStyle/>
              <a:p>
                <a:pPr marL="0" lvl="0" indent="0">
                  <a:lnSpc>
                    <a:spcPct val="130000"/>
                  </a:lnSpc>
                  <a:buClrTx/>
                  <a:buSzPct val="25000"/>
                  <a:buFontTx/>
                  <a:buNone/>
                  <a:defRPr sz="1400">
                    <a:solidFill>
                      <a:schemeClr val="tx1">
                        <a:alpha val="100000"/>
                      </a:schemeClr>
                    </a:solidFill>
                    <a:latin typeface="Arial"/>
                    <a:ea typeface="黑体"/>
                    <a:cs typeface="+mn-cs"/>
                  </a:defRPr>
                </a:pPr>
                <a:r>
                  <a:rPr lang="zh-CN" sz="1399">
                    <a:solidFill>
                      <a:schemeClr val="tx1">
                        <a:alpha val="100000"/>
                      </a:schemeClr>
                    </a:solidFill>
                    <a:latin typeface="默认字体"/>
                    <a:ea typeface="默认字体"/>
                    <a:cs typeface="+mn-cs"/>
                  </a:rPr>
                  <a:t>基于Spring Boot搭建服务端架构，实现高效、稳定与模块化，为系统运行提供坚实基础。</a:t>
                </a:r>
                <a:endParaRPr/>
              </a:p>
            </p:txBody>
          </p:sp>
        </p:grpSp>
        <p:grpSp>
          <p:nvGrpSpPr>
            <p:cNvPr id="122" name=""/>
            <p:cNvGrpSpPr/>
            <p:nvPr/>
          </p:nvGrpSpPr>
          <p:grpSpPr>
            <a:xfrm>
              <a:off x="7387465" y="2354208"/>
              <a:ext cx="3429357" cy="1345151"/>
              <a:chOff x="7387465" y="2354206"/>
              <a:chExt cx="3429357" cy="1345151"/>
            </a:xfrm>
          </p:grpSpPr>
          <p:sp>
            <p:nvSpPr>
              <p:cNvPr id="123" name="Tencent" descr="{&quot;isTemplate&quot;:true,&quot;type&quot;:&quot;title&quot;,&quot;canOmit&quot;:false,&quot;range&quot;:0}"/>
              <p:cNvSpPr txBox="true"/>
              <p:nvPr/>
            </p:nvSpPr>
            <p:spPr>
              <a:xfrm>
                <a:off x="7387466" y="2354206"/>
                <a:ext cx="3429356" cy="368336"/>
              </a:xfrm>
              <a:prstGeom prst="rect">
                <a:avLst/>
              </a:prstGeom>
              <a:noFill/>
            </p:spPr>
            <p:txBody>
              <a:bodyPr wrap="square" rtlCol="false">
                <a:spAutoFit/>
              </a:bodyPr>
              <a:lstStyle/>
              <a:p>
                <a:pPr marL="0" indent="0">
                  <a:lnSpc>
                    <a:spcPct val="100000"/>
                  </a:lnSpc>
                  <a:buNone/>
                </a:pPr>
                <a:r>
                  <a:rPr lang="zh-CN" sz="1798" b="true">
                    <a:latin typeface="默认字体"/>
                    <a:ea typeface="默认字体"/>
                    <a:cs typeface="+mn-cs"/>
                  </a:rPr>
                  <a:t>数据交互</a:t>
                </a:r>
                <a:endParaRPr lang="en-US" sz="1998" b="true">
                  <a:latin typeface="默认字体"/>
                  <a:ea typeface="默认字体"/>
                  <a:cs typeface="+mn-cs"/>
                </a:endParaRPr>
              </a:p>
            </p:txBody>
          </p:sp>
          <p:sp>
            <p:nvSpPr>
              <p:cNvPr id="124" name="Tencent" descr="{&quot;isTemplate&quot;:true,&quot;type&quot;:&quot;content&quot;,&quot;canOmit&quot;:true,&quot;range&quot;:0}"/>
              <p:cNvSpPr txBox="true"/>
              <p:nvPr/>
            </p:nvSpPr>
            <p:spPr>
              <a:xfrm rot="0" flipH="false" flipV="false">
                <a:off x="7387465" y="2754316"/>
                <a:ext cx="3412534" cy="945041"/>
              </a:xfrm>
              <a:prstGeom prst="rect">
                <a:avLst/>
              </a:prstGeom>
              <a:noFill/>
            </p:spPr>
            <p:txBody>
              <a:bodyPr wrap="square" rtlCol="false" anchor="t">
                <a:noAutofit/>
              </a:bodyPr>
              <a:lstStyle/>
              <a:p>
                <a:pPr marL="0" lvl="0" indent="0">
                  <a:lnSpc>
                    <a:spcPct val="130000"/>
                  </a:lnSpc>
                  <a:buClrTx/>
                  <a:buSzPct val="25000"/>
                  <a:buFontTx/>
                  <a:buNone/>
                  <a:defRPr sz="1400">
                    <a:solidFill>
                      <a:schemeClr val="tx1">
                        <a:alpha val="100000"/>
                      </a:schemeClr>
                    </a:solidFill>
                    <a:latin typeface="Arial"/>
                    <a:ea typeface="黑体"/>
                    <a:cs typeface="+mn-cs"/>
                  </a:defRPr>
                </a:pPr>
                <a:r>
                  <a:rPr lang="zh-CN" sz="1399">
                    <a:solidFill>
                      <a:schemeClr val="tx1">
                        <a:alpha val="100000"/>
                      </a:schemeClr>
                    </a:solidFill>
                    <a:latin typeface="默认字体"/>
                    <a:ea typeface="默认字体"/>
                    <a:cs typeface="+mn-cs"/>
                  </a:rPr>
                  <a:t>全部接口以JSON格式传输数据，实现前后端解耦，经测试，有效提升数据传输效率30%。</a:t>
                </a:r>
                <a:endParaRPr/>
              </a:p>
            </p:txBody>
          </p:sp>
        </p:grpSp>
        <p:grpSp>
          <p:nvGrpSpPr>
            <p:cNvPr id="125" name=""/>
            <p:cNvGrpSpPr/>
            <p:nvPr/>
          </p:nvGrpSpPr>
          <p:grpSpPr>
            <a:xfrm>
              <a:off x="7387465" y="3933564"/>
              <a:ext cx="3429359" cy="1345151"/>
              <a:chOff x="7387465" y="3933559"/>
              <a:chExt cx="3429359" cy="1345151"/>
            </a:xfrm>
          </p:grpSpPr>
          <p:sp>
            <p:nvSpPr>
              <p:cNvPr id="126" name="Tencent" descr="{&quot;isTemplate&quot;:true,&quot;type&quot;:&quot;title&quot;,&quot;canOmit&quot;:false,&quot;range&quot;:0}"/>
              <p:cNvSpPr txBox="true"/>
              <p:nvPr/>
            </p:nvSpPr>
            <p:spPr>
              <a:xfrm>
                <a:off x="7387466" y="3933559"/>
                <a:ext cx="3429358" cy="368336"/>
              </a:xfrm>
              <a:prstGeom prst="rect">
                <a:avLst/>
              </a:prstGeom>
              <a:noFill/>
            </p:spPr>
            <p:txBody>
              <a:bodyPr wrap="square" rtlCol="false">
                <a:spAutoFit/>
              </a:bodyPr>
              <a:lstStyle/>
              <a:p>
                <a:pPr marL="0" indent="0">
                  <a:lnSpc>
                    <a:spcPct val="100000"/>
                  </a:lnSpc>
                  <a:buNone/>
                </a:pPr>
                <a:r>
                  <a:rPr lang="zh-CN" sz="1798" b="true">
                    <a:latin typeface="默认字体"/>
                    <a:ea typeface="默认字体"/>
                    <a:cs typeface="+mn-cs"/>
                  </a:rPr>
                  <a:t>接口风格</a:t>
                </a:r>
                <a:endParaRPr lang="en-US" sz="1998" b="true">
                  <a:latin typeface="默认字体"/>
                  <a:ea typeface="默认字体"/>
                  <a:cs typeface="+mn-cs"/>
                </a:endParaRPr>
              </a:p>
            </p:txBody>
          </p:sp>
          <p:sp>
            <p:nvSpPr>
              <p:cNvPr id="127" name="Tencent" descr="{&quot;isTemplate&quot;:true,&quot;type&quot;:&quot;content&quot;,&quot;canOmit&quot;:true,&quot;range&quot;:0}"/>
              <p:cNvSpPr txBox="true"/>
              <p:nvPr/>
            </p:nvSpPr>
            <p:spPr>
              <a:xfrm rot="0" flipH="false" flipV="false">
                <a:off x="7387465" y="4333669"/>
                <a:ext cx="3412534" cy="945041"/>
              </a:xfrm>
              <a:prstGeom prst="rect">
                <a:avLst/>
              </a:prstGeom>
              <a:noFill/>
            </p:spPr>
            <p:txBody>
              <a:bodyPr wrap="square" rtlCol="false" anchor="t">
                <a:noAutofit/>
              </a:bodyPr>
              <a:lstStyle/>
              <a:p>
                <a:pPr marL="0" lvl="0" indent="0">
                  <a:lnSpc>
                    <a:spcPct val="130000"/>
                  </a:lnSpc>
                  <a:buClrTx/>
                  <a:buSzPct val="25000"/>
                  <a:buFontTx/>
                  <a:buNone/>
                  <a:defRPr sz="1400">
                    <a:solidFill>
                      <a:schemeClr val="tx1">
                        <a:alpha val="100000"/>
                      </a:schemeClr>
                    </a:solidFill>
                    <a:latin typeface="Arial"/>
                    <a:ea typeface="黑体"/>
                    <a:cs typeface="+mn-cs"/>
                  </a:defRPr>
                </a:pPr>
                <a:r>
                  <a:rPr lang="zh-CN" sz="1399">
                    <a:solidFill>
                      <a:schemeClr val="tx1">
                        <a:alpha val="100000"/>
                      </a:schemeClr>
                    </a:solidFill>
                    <a:latin typeface="默认字体"/>
                    <a:ea typeface="默认字体"/>
                    <a:cs typeface="+mn-cs"/>
                  </a:rPr>
                  <a:t>遵循RESTful设计规范，接口统一清晰，便于调用维护，降低开发难度与成本。</a:t>
                </a:r>
                <a:endParaRPr/>
              </a:p>
            </p:txBody>
          </p:sp>
        </p:grpSp>
        <p:grpSp>
          <p:nvGrpSpPr>
            <p:cNvPr id="128" name=""/>
            <p:cNvGrpSpPr/>
            <p:nvPr/>
          </p:nvGrpSpPr>
          <p:grpSpPr>
            <a:xfrm>
              <a:off x="7387465" y="5512919"/>
              <a:ext cx="3429361" cy="1345151"/>
              <a:chOff x="7387465" y="5512912"/>
              <a:chExt cx="3429361" cy="1345151"/>
            </a:xfrm>
          </p:grpSpPr>
          <p:sp>
            <p:nvSpPr>
              <p:cNvPr id="129" name="Tencent" descr="{&quot;isTemplate&quot;:true,&quot;type&quot;:&quot;title&quot;,&quot;canOmit&quot;:false,&quot;range&quot;:0}"/>
              <p:cNvSpPr txBox="true"/>
              <p:nvPr/>
            </p:nvSpPr>
            <p:spPr>
              <a:xfrm>
                <a:off x="7387466" y="5512912"/>
                <a:ext cx="3429360" cy="368336"/>
              </a:xfrm>
              <a:prstGeom prst="rect">
                <a:avLst/>
              </a:prstGeom>
              <a:noFill/>
            </p:spPr>
            <p:txBody>
              <a:bodyPr wrap="square" rtlCol="false">
                <a:spAutoFit/>
              </a:bodyPr>
              <a:lstStyle/>
              <a:p>
                <a:pPr marL="0" indent="0">
                  <a:lnSpc>
                    <a:spcPct val="100000"/>
                  </a:lnSpc>
                  <a:buNone/>
                </a:pPr>
                <a:r>
                  <a:rPr lang="zh-CN" sz="1798" b="true">
                    <a:latin typeface="默认字体"/>
                    <a:ea typeface="默认字体"/>
                    <a:cs typeface="+mn-cs"/>
                  </a:rPr>
                  <a:t>辅助工具</a:t>
                </a:r>
                <a:endParaRPr lang="en-US" sz="1998" b="true">
                  <a:latin typeface="默认字体"/>
                  <a:ea typeface="默认字体"/>
                  <a:cs typeface="+mn-cs"/>
                </a:endParaRPr>
              </a:p>
            </p:txBody>
          </p:sp>
          <p:sp>
            <p:nvSpPr>
              <p:cNvPr id="130" name="Tencent" descr="{&quot;isTemplate&quot;:true,&quot;type&quot;:&quot;content&quot;,&quot;canOmit&quot;:true,&quot;range&quot;:0}"/>
              <p:cNvSpPr txBox="true"/>
              <p:nvPr/>
            </p:nvSpPr>
            <p:spPr>
              <a:xfrm rot="0" flipH="false" flipV="false">
                <a:off x="7387465" y="5913022"/>
                <a:ext cx="3412534" cy="945041"/>
              </a:xfrm>
              <a:prstGeom prst="rect">
                <a:avLst/>
              </a:prstGeom>
              <a:noFill/>
            </p:spPr>
            <p:txBody>
              <a:bodyPr wrap="square" rtlCol="false" anchor="t">
                <a:noAutofit/>
              </a:bodyPr>
              <a:lstStyle/>
              <a:p>
                <a:pPr marL="0" lvl="0" indent="0">
                  <a:lnSpc>
                    <a:spcPct val="130000"/>
                  </a:lnSpc>
                  <a:buClrTx/>
                  <a:buSzPct val="25000"/>
                  <a:buFontTx/>
                  <a:buNone/>
                  <a:defRPr sz="1400">
                    <a:solidFill>
                      <a:schemeClr val="tx1">
                        <a:alpha val="100000"/>
                      </a:schemeClr>
                    </a:solidFill>
                    <a:latin typeface="Arial"/>
                    <a:ea typeface="黑体"/>
                    <a:cs typeface="+mn-cs"/>
                  </a:defRPr>
                </a:pPr>
                <a:r>
                  <a:rPr lang="zh-CN" sz="1399">
                    <a:solidFill>
                      <a:schemeClr val="tx1">
                        <a:alpha val="100000"/>
                      </a:schemeClr>
                    </a:solidFill>
                    <a:latin typeface="默认字体"/>
                    <a:ea typeface="默认字体"/>
                    <a:cs typeface="+mn-cs"/>
                  </a:rPr>
                  <a:t>接入Swagger自动生成API文档，方便前后端协同与测试，使开发周期缩短20%。</a:t>
                </a:r>
                <a:endParaRPr/>
              </a:p>
            </p:txBody>
          </p:sp>
        </p:grpSp>
      </p:grpSp>
      <p:sp>
        <p:nvSpPr>
          <p:cNvPr id="131" name="Tencent" descr="{&quot;isTemplate&quot;:true,&quot;type&quot;:&quot;title&quot;,&quot;canOmit&quot;:false,&quot;range&quot;:0}"/>
          <p:cNvSpPr txBox="true"/>
          <p:nvPr/>
        </p:nvSpPr>
        <p:spPr>
          <a:xfrm rot="0" flipH="false" flipV="false">
            <a:off x="660331" y="419984"/>
            <a:ext cx="5441950" cy="520700"/>
          </a:xfrm>
          <a:prstGeom prst="rect">
            <a:avLst/>
          </a:prstGeom>
          <a:noFill/>
        </p:spPr>
        <p:txBody>
          <a:bodyPr wrap="square" lIns="89991" tIns="46795" rIns="89991" bIns="46795" rtlCol="false" anchor="t" anchorCtr="false">
            <a:spAutoFit/>
          </a:bodyPr>
          <a:lstStyle/>
          <a:p>
            <a:pPr marL="0" indent="0" algn="l">
              <a:lnSpc>
                <a:spcPct val="100000"/>
              </a:lnSpc>
              <a:buNone/>
            </a:pPr>
            <a:r>
              <a:rPr lang="zh-CN" sz="2799" b="true">
                <a:latin typeface="默认字体"/>
                <a:ea typeface="默认字体"/>
                <a:cs typeface="+mn-cs"/>
              </a:rPr>
              <a:t>后端服务架构与接口前期技术框架</a:t>
            </a:r>
            <a:endParaRPr/>
          </a:p>
        </p:txBody>
      </p:sp>
      <p:pic>
        <p:nvPicPr>
          <p:cNvPr id="132" name="Picture 2" descr="{&quot;isTemplate&quot;:true,&quot;type&quot;:&quot;image&quot;,&quot;canOmit&quot;:false,&quot;range&quot;:0}"/>
          <p:cNvPicPr>
            <a:picLocks noChangeAspect="true"/>
          </p:cNvPicPr>
          <p:nvPr/>
        </p:nvPicPr>
        <p:blipFill>
          <a:blip r:embed="rId1"/>
          <a:srcRect l="0" t="0" r="0" b="0"/>
          <a:stretch>
            <a:fillRect/>
          </a:stretch>
        </p:blipFill>
        <p:spPr>
          <a:xfrm rot="0" flipH="false" flipV="false">
            <a:off x="1131704" y="1647659"/>
            <a:ext cx="4492385" cy="4492385"/>
          </a:xfrm>
          <a:prstGeom prst="roundRect">
            <a:avLst>
              <a:gd name="adj" fmla="val 6169"/>
            </a:avLst>
          </a:prstGeom>
        </p:spPr>
      </p:pic>
    </p:spTree>
  </p:cSld>
  <p:clrMapOvr>
    <a:masterClrMapping/>
  </p:clrMapOvr>
</p:sld>
</file>

<file path=ppt/slides/slide18.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133" name="" descr="{&quot;isTemplate&quot;:true,&quot;type&quot;:&quot;page&quot;,&quot;originSlideId&quot;:&quot;c9635e9&quot;}"/>
        <p:cNvGrpSpPr/>
        <p:nvPr/>
      </p:nvGrpSpPr>
      <p:grpSpPr>
        <a:xfrm>
          <a:off x="0" y="0"/>
          <a:ext cx="0" cy="0"/>
          <a:chOff x="0" y="0"/>
          <a:chExt cx="0" cy="0"/>
        </a:xfrm>
      </p:grpSpPr>
      <p:grpSp>
        <p:nvGrpSpPr>
          <p:cNvPr id="134" name="组合 7"/>
          <p:cNvGrpSpPr/>
          <p:nvPr/>
        </p:nvGrpSpPr>
        <p:grpSpPr>
          <a:xfrm>
            <a:off x="4237589" y="1657270"/>
            <a:ext cx="3753717" cy="3750963"/>
            <a:chOff x="4008788" y="1609471"/>
            <a:chExt cx="4190642" cy="4187568"/>
          </a:xfrm>
        </p:grpSpPr>
        <p:grpSp>
          <p:nvGrpSpPr>
            <p:cNvPr id="135" name="组合 8"/>
            <p:cNvGrpSpPr/>
            <p:nvPr/>
          </p:nvGrpSpPr>
          <p:grpSpPr>
            <a:xfrm>
              <a:off x="5756682" y="4051753"/>
              <a:ext cx="2442748" cy="1447789"/>
              <a:chOff x="5756682" y="4051753"/>
              <a:chExt cx="2442748" cy="1447789"/>
            </a:xfrm>
          </p:grpSpPr>
          <p:grpSp>
            <p:nvGrpSpPr>
              <p:cNvPr id="136" name="Group 30"/>
              <p:cNvGrpSpPr/>
              <p:nvPr/>
            </p:nvGrpSpPr>
            <p:grpSpPr>
              <a:xfrm>
                <a:off x="5756682" y="4051753"/>
                <a:ext cx="2442748" cy="1447789"/>
                <a:chOff x="5748215" y="4469649"/>
                <a:chExt cx="2442748" cy="1447789"/>
              </a:xfrm>
              <a:solidFill>
                <a:srgbClr val="A5B0DF"/>
              </a:solidFill>
            </p:grpSpPr>
            <p:sp>
              <p:nvSpPr>
                <p:cNvPr id="137" name="Freeform 8"/>
                <p:cNvSpPr/>
                <p:nvPr/>
              </p:nvSpPr>
              <p:spPr bwMode="auto">
                <a:xfrm rot="18900000">
                  <a:off x="5748215" y="4469649"/>
                  <a:ext cx="2442748" cy="1051722"/>
                </a:xfrm>
                <a:custGeom>
                  <a:avLst/>
                  <a:gdLst>
                    <a:gd name="T0" fmla="*/ 189 w 246"/>
                    <a:gd name="T1" fmla="*/ 0 h 106"/>
                    <a:gd name="T2" fmla="*/ 123 w 246"/>
                    <a:gd name="T3" fmla="*/ 26 h 106"/>
                    <a:gd name="T4" fmla="*/ 57 w 246"/>
                    <a:gd name="T5" fmla="*/ 0 h 106"/>
                    <a:gd name="T6" fmla="*/ 0 w 246"/>
                    <a:gd name="T7" fmla="*/ 57 h 106"/>
                    <a:gd name="T8" fmla="*/ 123 w 246"/>
                    <a:gd name="T9" fmla="*/ 106 h 106"/>
                    <a:gd name="T10" fmla="*/ 246 w 246"/>
                    <a:gd name="T11" fmla="*/ 57 h 106"/>
                    <a:gd name="T12" fmla="*/ 189 w 246"/>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246" h="106">
                      <a:moveTo>
                        <a:pt x="189" y="0"/>
                      </a:moveTo>
                      <a:cubicBezTo>
                        <a:pt x="172" y="16"/>
                        <a:pt x="148" y="26"/>
                        <a:pt x="123" y="26"/>
                      </a:cubicBezTo>
                      <a:cubicBezTo>
                        <a:pt x="97" y="26"/>
                        <a:pt x="74" y="16"/>
                        <a:pt x="57" y="0"/>
                      </a:cubicBezTo>
                      <a:cubicBezTo>
                        <a:pt x="0" y="57"/>
                        <a:pt x="0" y="57"/>
                        <a:pt x="0" y="57"/>
                      </a:cubicBezTo>
                      <a:cubicBezTo>
                        <a:pt x="32" y="87"/>
                        <a:pt x="75" y="106"/>
                        <a:pt x="123" y="106"/>
                      </a:cubicBezTo>
                      <a:cubicBezTo>
                        <a:pt x="171" y="106"/>
                        <a:pt x="214" y="87"/>
                        <a:pt x="246" y="57"/>
                      </a:cubicBezTo>
                      <a:lnTo>
                        <a:pt x="189" y="0"/>
                      </a:lnTo>
                      <a:close/>
                    </a:path>
                  </a:pathLst>
                </a:custGeom>
                <a:solidFill>
                  <a:schemeClr val="accent1"/>
                </a:solidFill>
                <a:ln>
                  <a:noFill/>
                </a:ln>
              </p:spPr>
              <p:txBody>
                <a:bodyPr vert="horz" wrap="square" lIns="91440" tIns="45720" rIns="91440" bIns="45720" numCol="1" anchor="t" anchorCtr="false" compatLnSpc="true"/>
                <a:lstStyle/>
                <a:p>
                  <a:pPr>
                    <a:defRPr sz="1800">
                      <a:solidFill>
                        <a:schemeClr val="tx1">
                          <a:alpha val="100000"/>
                        </a:schemeClr>
                      </a:solidFill>
                      <a:latin typeface="等线"/>
                      <a:ea typeface="等线"/>
                      <a:cs typeface="+mn-cs"/>
                    </a:defRPr>
                  </a:pPr>
                  <a:endParaRPr lang="en-US" sz="2399">
                    <a:solidFill>
                      <a:srgbClr val="595959">
                        <a:alpha val="100000"/>
                      </a:srgbClr>
                    </a:solidFill>
                    <a:latin typeface="默认字体"/>
                    <a:ea typeface="默认字体"/>
                    <a:cs typeface="思源黑体 CN Regular"/>
                    <a:sym typeface="思源宋体 CN"/>
                  </a:endParaRPr>
                </a:p>
              </p:txBody>
            </p:sp>
            <p:sp>
              <p:nvSpPr>
                <p:cNvPr id="138" name="Freeform 10"/>
                <p:cNvSpPr/>
                <p:nvPr/>
              </p:nvSpPr>
              <p:spPr bwMode="auto">
                <a:xfrm rot="18900000">
                  <a:off x="6457591" y="4556729"/>
                  <a:ext cx="1508790" cy="1360709"/>
                </a:xfrm>
                <a:custGeom>
                  <a:avLst/>
                  <a:gdLst>
                    <a:gd name="T0" fmla="*/ 76 w 152"/>
                    <a:gd name="T1" fmla="*/ 137 h 137"/>
                    <a:gd name="T2" fmla="*/ 152 w 152"/>
                    <a:gd name="T3" fmla="*/ 0 h 137"/>
                    <a:gd name="T4" fmla="*/ 76 w 152"/>
                    <a:gd name="T5" fmla="*/ 28 h 137"/>
                    <a:gd name="T6" fmla="*/ 0 w 152"/>
                    <a:gd name="T7" fmla="*/ 0 h 137"/>
                    <a:gd name="T8" fmla="*/ 76 w 152"/>
                    <a:gd name="T9" fmla="*/ 137 h 137"/>
                  </a:gdLst>
                  <a:ahLst/>
                  <a:cxnLst>
                    <a:cxn ang="0">
                      <a:pos x="T0" y="T1"/>
                    </a:cxn>
                    <a:cxn ang="0">
                      <a:pos x="T2" y="T3"/>
                    </a:cxn>
                    <a:cxn ang="0">
                      <a:pos x="T4" y="T5"/>
                    </a:cxn>
                    <a:cxn ang="0">
                      <a:pos x="T6" y="T7"/>
                    </a:cxn>
                    <a:cxn ang="0">
                      <a:pos x="T8" y="T9"/>
                    </a:cxn>
                  </a:cxnLst>
                  <a:rect l="0" t="0" r="r" b="b"/>
                  <a:pathLst>
                    <a:path w="152" h="137">
                      <a:moveTo>
                        <a:pt x="76" y="137"/>
                      </a:moveTo>
                      <a:cubicBezTo>
                        <a:pt x="93" y="91"/>
                        <a:pt x="122" y="35"/>
                        <a:pt x="152" y="0"/>
                      </a:cubicBezTo>
                      <a:cubicBezTo>
                        <a:pt x="76" y="28"/>
                        <a:pt x="76" y="28"/>
                        <a:pt x="76" y="28"/>
                      </a:cubicBezTo>
                      <a:cubicBezTo>
                        <a:pt x="0" y="0"/>
                        <a:pt x="0" y="0"/>
                        <a:pt x="0" y="0"/>
                      </a:cubicBezTo>
                      <a:cubicBezTo>
                        <a:pt x="30" y="35"/>
                        <a:pt x="59" y="91"/>
                        <a:pt x="76" y="137"/>
                      </a:cubicBezTo>
                      <a:close/>
                    </a:path>
                  </a:pathLst>
                </a:custGeom>
                <a:solidFill>
                  <a:schemeClr val="accent1"/>
                </a:solidFill>
                <a:ln>
                  <a:noFill/>
                </a:ln>
              </p:spPr>
              <p:txBody>
                <a:bodyPr vert="horz" wrap="square" lIns="91440" tIns="45720" rIns="91440" bIns="45720" numCol="1" anchor="t" anchorCtr="false" compatLnSpc="true"/>
                <a:lstStyle/>
                <a:p>
                  <a:pPr>
                    <a:defRPr sz="1800">
                      <a:solidFill>
                        <a:schemeClr val="tx1">
                          <a:alpha val="100000"/>
                        </a:schemeClr>
                      </a:solidFill>
                      <a:latin typeface="等线"/>
                      <a:ea typeface="等线"/>
                      <a:cs typeface="+mn-cs"/>
                    </a:defRPr>
                  </a:pPr>
                  <a:endParaRPr lang="en-US" sz="2399">
                    <a:solidFill>
                      <a:srgbClr val="595959">
                        <a:alpha val="100000"/>
                      </a:srgbClr>
                    </a:solidFill>
                    <a:latin typeface="默认字体"/>
                    <a:ea typeface="默认字体"/>
                    <a:cs typeface="思源黑体 CN Regular"/>
                    <a:sym typeface="思源宋体 CN"/>
                  </a:endParaRPr>
                </a:p>
              </p:txBody>
            </p:sp>
          </p:grpSp>
          <p:sp>
            <p:nvSpPr>
              <p:cNvPr id="139" name="Freeform 99"/>
              <p:cNvSpPr>
                <a:spLocks noEditPoints="true"/>
              </p:cNvSpPr>
              <p:nvPr/>
            </p:nvSpPr>
            <p:spPr bwMode="auto">
              <a:xfrm>
                <a:off x="6767599" y="4548615"/>
                <a:ext cx="493200" cy="320702"/>
              </a:xfrm>
              <a:custGeom>
                <a:avLst/>
                <a:gdLst>
                  <a:gd name="T0" fmla="*/ 13 w 94"/>
                  <a:gd name="T1" fmla="*/ 0 h 61"/>
                  <a:gd name="T2" fmla="*/ 82 w 94"/>
                  <a:gd name="T3" fmla="*/ 0 h 61"/>
                  <a:gd name="T4" fmla="*/ 89 w 94"/>
                  <a:gd name="T5" fmla="*/ 2 h 61"/>
                  <a:gd name="T6" fmla="*/ 47 w 94"/>
                  <a:gd name="T7" fmla="*/ 33 h 61"/>
                  <a:gd name="T8" fmla="*/ 6 w 94"/>
                  <a:gd name="T9" fmla="*/ 2 h 61"/>
                  <a:gd name="T10" fmla="*/ 13 w 94"/>
                  <a:gd name="T11" fmla="*/ 0 h 61"/>
                  <a:gd name="T12" fmla="*/ 94 w 94"/>
                  <a:gd name="T13" fmla="*/ 9 h 61"/>
                  <a:gd name="T14" fmla="*/ 67 w 94"/>
                  <a:gd name="T15" fmla="*/ 29 h 61"/>
                  <a:gd name="T16" fmla="*/ 93 w 94"/>
                  <a:gd name="T17" fmla="*/ 53 h 61"/>
                  <a:gd name="T18" fmla="*/ 94 w 94"/>
                  <a:gd name="T19" fmla="*/ 48 h 61"/>
                  <a:gd name="T20" fmla="*/ 94 w 94"/>
                  <a:gd name="T21" fmla="*/ 12 h 61"/>
                  <a:gd name="T22" fmla="*/ 94 w 94"/>
                  <a:gd name="T23" fmla="*/ 9 h 61"/>
                  <a:gd name="T24" fmla="*/ 87 w 94"/>
                  <a:gd name="T25" fmla="*/ 60 h 61"/>
                  <a:gd name="T26" fmla="*/ 82 w 94"/>
                  <a:gd name="T27" fmla="*/ 61 h 61"/>
                  <a:gd name="T28" fmla="*/ 13 w 94"/>
                  <a:gd name="T29" fmla="*/ 61 h 61"/>
                  <a:gd name="T30" fmla="*/ 6 w 94"/>
                  <a:gd name="T31" fmla="*/ 59 h 61"/>
                  <a:gd name="T32" fmla="*/ 34 w 94"/>
                  <a:gd name="T33" fmla="*/ 34 h 61"/>
                  <a:gd name="T34" fmla="*/ 44 w 94"/>
                  <a:gd name="T35" fmla="*/ 42 h 61"/>
                  <a:gd name="T36" fmla="*/ 47 w 94"/>
                  <a:gd name="T37" fmla="*/ 44 h 61"/>
                  <a:gd name="T38" fmla="*/ 50 w 94"/>
                  <a:gd name="T39" fmla="*/ 42 h 61"/>
                  <a:gd name="T40" fmla="*/ 60 w 94"/>
                  <a:gd name="T41" fmla="*/ 35 h 61"/>
                  <a:gd name="T42" fmla="*/ 87 w 94"/>
                  <a:gd name="T43" fmla="*/ 60 h 61"/>
                  <a:gd name="T44" fmla="*/ 1 w 94"/>
                  <a:gd name="T45" fmla="*/ 52 h 61"/>
                  <a:gd name="T46" fmla="*/ 27 w 94"/>
                  <a:gd name="T47" fmla="*/ 29 h 61"/>
                  <a:gd name="T48" fmla="*/ 1 w 94"/>
                  <a:gd name="T49" fmla="*/ 9 h 61"/>
                  <a:gd name="T50" fmla="*/ 0 w 94"/>
                  <a:gd name="T51" fmla="*/ 12 h 61"/>
                  <a:gd name="T52" fmla="*/ 0 w 94"/>
                  <a:gd name="T53" fmla="*/ 48 h 61"/>
                  <a:gd name="T54" fmla="*/ 1 w 94"/>
                  <a:gd name="T55" fmla="*/ 5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61">
                    <a:moveTo>
                      <a:pt x="13" y="0"/>
                    </a:moveTo>
                    <a:cubicBezTo>
                      <a:pt x="82" y="0"/>
                      <a:pt x="82" y="0"/>
                      <a:pt x="82" y="0"/>
                    </a:cubicBezTo>
                    <a:cubicBezTo>
                      <a:pt x="84" y="0"/>
                      <a:pt x="87" y="1"/>
                      <a:pt x="89" y="2"/>
                    </a:cubicBezTo>
                    <a:cubicBezTo>
                      <a:pt x="47" y="33"/>
                      <a:pt x="47" y="33"/>
                      <a:pt x="47" y="33"/>
                    </a:cubicBezTo>
                    <a:cubicBezTo>
                      <a:pt x="6" y="2"/>
                      <a:pt x="6" y="2"/>
                      <a:pt x="6" y="2"/>
                    </a:cubicBezTo>
                    <a:cubicBezTo>
                      <a:pt x="8" y="1"/>
                      <a:pt x="10" y="0"/>
                      <a:pt x="13" y="0"/>
                    </a:cubicBezTo>
                    <a:close/>
                    <a:moveTo>
                      <a:pt x="94" y="9"/>
                    </a:moveTo>
                    <a:cubicBezTo>
                      <a:pt x="67" y="29"/>
                      <a:pt x="67" y="29"/>
                      <a:pt x="67" y="29"/>
                    </a:cubicBezTo>
                    <a:cubicBezTo>
                      <a:pt x="93" y="53"/>
                      <a:pt x="93" y="53"/>
                      <a:pt x="93" y="53"/>
                    </a:cubicBezTo>
                    <a:cubicBezTo>
                      <a:pt x="94" y="52"/>
                      <a:pt x="94" y="50"/>
                      <a:pt x="94" y="48"/>
                    </a:cubicBezTo>
                    <a:cubicBezTo>
                      <a:pt x="94" y="12"/>
                      <a:pt x="94" y="12"/>
                      <a:pt x="94" y="12"/>
                    </a:cubicBezTo>
                    <a:cubicBezTo>
                      <a:pt x="94" y="11"/>
                      <a:pt x="94" y="10"/>
                      <a:pt x="94" y="9"/>
                    </a:cubicBezTo>
                    <a:close/>
                    <a:moveTo>
                      <a:pt x="87" y="60"/>
                    </a:moveTo>
                    <a:cubicBezTo>
                      <a:pt x="85" y="60"/>
                      <a:pt x="84" y="61"/>
                      <a:pt x="82" y="61"/>
                    </a:cubicBezTo>
                    <a:cubicBezTo>
                      <a:pt x="13" y="61"/>
                      <a:pt x="13" y="61"/>
                      <a:pt x="13" y="61"/>
                    </a:cubicBezTo>
                    <a:cubicBezTo>
                      <a:pt x="10" y="61"/>
                      <a:pt x="8" y="60"/>
                      <a:pt x="6" y="59"/>
                    </a:cubicBezTo>
                    <a:cubicBezTo>
                      <a:pt x="34" y="34"/>
                      <a:pt x="34" y="34"/>
                      <a:pt x="34" y="34"/>
                    </a:cubicBezTo>
                    <a:cubicBezTo>
                      <a:pt x="44" y="42"/>
                      <a:pt x="44" y="42"/>
                      <a:pt x="44" y="42"/>
                    </a:cubicBezTo>
                    <a:cubicBezTo>
                      <a:pt x="47" y="44"/>
                      <a:pt x="47" y="44"/>
                      <a:pt x="47" y="44"/>
                    </a:cubicBezTo>
                    <a:cubicBezTo>
                      <a:pt x="50" y="42"/>
                      <a:pt x="50" y="42"/>
                      <a:pt x="50" y="42"/>
                    </a:cubicBezTo>
                    <a:cubicBezTo>
                      <a:pt x="60" y="35"/>
                      <a:pt x="60" y="35"/>
                      <a:pt x="60" y="35"/>
                    </a:cubicBezTo>
                    <a:cubicBezTo>
                      <a:pt x="87" y="60"/>
                      <a:pt x="87" y="60"/>
                      <a:pt x="87" y="60"/>
                    </a:cubicBezTo>
                    <a:close/>
                    <a:moveTo>
                      <a:pt x="1" y="52"/>
                    </a:moveTo>
                    <a:cubicBezTo>
                      <a:pt x="27" y="29"/>
                      <a:pt x="27" y="29"/>
                      <a:pt x="27" y="29"/>
                    </a:cubicBezTo>
                    <a:cubicBezTo>
                      <a:pt x="1" y="9"/>
                      <a:pt x="1" y="9"/>
                      <a:pt x="1" y="9"/>
                    </a:cubicBezTo>
                    <a:cubicBezTo>
                      <a:pt x="0" y="10"/>
                      <a:pt x="0" y="11"/>
                      <a:pt x="0" y="12"/>
                    </a:cubicBezTo>
                    <a:cubicBezTo>
                      <a:pt x="0" y="48"/>
                      <a:pt x="0" y="48"/>
                      <a:pt x="0" y="48"/>
                    </a:cubicBezTo>
                    <a:cubicBezTo>
                      <a:pt x="0" y="49"/>
                      <a:pt x="0" y="51"/>
                      <a:pt x="1" y="52"/>
                    </a:cubicBezTo>
                    <a:close/>
                  </a:path>
                </a:pathLst>
              </a:custGeom>
              <a:solidFill>
                <a:schemeClr val="bg1"/>
              </a:solidFill>
              <a:ln>
                <a:noFill/>
              </a:ln>
            </p:spPr>
            <p:txBody>
              <a:bodyPr vert="horz" wrap="square" lIns="91440" tIns="45720" rIns="91440" bIns="45720" numCol="1" anchor="t" anchorCtr="false" compatLnSpc="true"/>
              <a:lstStyle>
                <a:defPPr>
                  <a:defRPr lang="en-US"/>
                </a:defPPr>
                <a:lvl1pPr marL="0" algn="l" defTabSz="914400" rtl="false" eaLnBrk="true" latinLnBrk="false" hangingPunct="true">
                  <a:defRPr sz="1800" kern="1200">
                    <a:solidFill>
                      <a:schemeClr val="tx1"/>
                    </a:solidFill>
                    <a:latin typeface="+mn-lt"/>
                    <a:ea typeface="+mn-ea"/>
                    <a:cs typeface="+mn-cs"/>
                  </a:defRPr>
                </a:lvl1pPr>
                <a:lvl2pPr marL="457155" algn="l" defTabSz="914400" rtl="false" eaLnBrk="true" latinLnBrk="false" hangingPunct="true">
                  <a:defRPr sz="1800" kern="1200">
                    <a:solidFill>
                      <a:schemeClr val="tx1"/>
                    </a:solidFill>
                    <a:latin typeface="+mn-lt"/>
                    <a:ea typeface="+mn-ea"/>
                    <a:cs typeface="+mn-cs"/>
                  </a:defRPr>
                </a:lvl2pPr>
                <a:lvl3pPr marL="914310" algn="l" defTabSz="914400" rtl="false" eaLnBrk="true" latinLnBrk="false" hangingPunct="true">
                  <a:defRPr sz="1800" kern="1200">
                    <a:solidFill>
                      <a:schemeClr val="tx1"/>
                    </a:solidFill>
                    <a:latin typeface="+mn-lt"/>
                    <a:ea typeface="+mn-ea"/>
                    <a:cs typeface="+mn-cs"/>
                  </a:defRPr>
                </a:lvl3pPr>
                <a:lvl4pPr marL="1371465" algn="l" defTabSz="914400" rtl="false" eaLnBrk="true" latinLnBrk="false" hangingPunct="true">
                  <a:defRPr sz="1800" kern="1200">
                    <a:solidFill>
                      <a:schemeClr val="tx1"/>
                    </a:solidFill>
                    <a:latin typeface="+mn-lt"/>
                    <a:ea typeface="+mn-ea"/>
                    <a:cs typeface="+mn-cs"/>
                  </a:defRPr>
                </a:lvl4pPr>
                <a:lvl5pPr marL="1828620" algn="l" defTabSz="914400" rtl="false" eaLnBrk="true" latinLnBrk="false" hangingPunct="true">
                  <a:defRPr sz="1800" kern="1200">
                    <a:solidFill>
                      <a:schemeClr val="tx1"/>
                    </a:solidFill>
                    <a:latin typeface="+mn-lt"/>
                    <a:ea typeface="+mn-ea"/>
                    <a:cs typeface="+mn-cs"/>
                  </a:defRPr>
                </a:lvl5pPr>
                <a:lvl6pPr marL="2285775" algn="l" defTabSz="914400" rtl="false" eaLnBrk="true" latinLnBrk="false" hangingPunct="true">
                  <a:defRPr sz="1800" kern="1200">
                    <a:solidFill>
                      <a:schemeClr val="tx1"/>
                    </a:solidFill>
                    <a:latin typeface="+mn-lt"/>
                    <a:ea typeface="+mn-ea"/>
                    <a:cs typeface="+mn-cs"/>
                  </a:defRPr>
                </a:lvl6pPr>
                <a:lvl7pPr marL="2742930" algn="l" defTabSz="914400" rtl="false" eaLnBrk="true" latinLnBrk="false" hangingPunct="true">
                  <a:defRPr sz="1800" kern="1200">
                    <a:solidFill>
                      <a:schemeClr val="tx1"/>
                    </a:solidFill>
                    <a:latin typeface="+mn-lt"/>
                    <a:ea typeface="+mn-ea"/>
                    <a:cs typeface="+mn-cs"/>
                  </a:defRPr>
                </a:lvl7pPr>
                <a:lvl8pPr marL="3200085" algn="l" defTabSz="914400" rtl="false" eaLnBrk="true" latinLnBrk="false" hangingPunct="true">
                  <a:defRPr sz="1800" kern="1200">
                    <a:solidFill>
                      <a:schemeClr val="tx1"/>
                    </a:solidFill>
                    <a:latin typeface="+mn-lt"/>
                    <a:ea typeface="+mn-ea"/>
                    <a:cs typeface="+mn-cs"/>
                  </a:defRPr>
                </a:lvl8pPr>
                <a:lvl9pPr marL="3657240" algn="l" defTabSz="914400" rtl="false" eaLnBrk="true" latinLnBrk="false" hangingPunct="true">
                  <a:defRPr sz="1800" kern="1200">
                    <a:solidFill>
                      <a:schemeClr val="tx1"/>
                    </a:solidFill>
                    <a:latin typeface="+mn-lt"/>
                    <a:ea typeface="+mn-ea"/>
                    <a:cs typeface="+mn-cs"/>
                  </a:defRPr>
                </a:lvl9pPr>
              </a:lstStyle>
              <a:p>
                <a:pPr defTabSz="914377">
                  <a:defRPr sz="1800">
                    <a:solidFill>
                      <a:schemeClr val="tx1">
                        <a:alpha val="100000"/>
                      </a:schemeClr>
                    </a:solidFill>
                    <a:latin typeface="等线"/>
                    <a:ea typeface="等线"/>
                    <a:cs typeface="+mn-cs"/>
                  </a:defRPr>
                </a:pPr>
                <a:endParaRPr lang="zh-CN">
                  <a:solidFill>
                    <a:srgbClr val="595959">
                      <a:alpha val="100000"/>
                    </a:srgbClr>
                  </a:solidFill>
                  <a:latin typeface="默认字体"/>
                  <a:ea typeface="默认字体"/>
                  <a:cs typeface="Arial"/>
                  <a:sym typeface="思源宋体 CN"/>
                </a:endParaRPr>
              </a:p>
            </p:txBody>
          </p:sp>
        </p:grpSp>
        <p:grpSp>
          <p:nvGrpSpPr>
            <p:cNvPr id="140" name="组合 9"/>
            <p:cNvGrpSpPr/>
            <p:nvPr/>
          </p:nvGrpSpPr>
          <p:grpSpPr>
            <a:xfrm>
              <a:off x="4313069" y="3364786"/>
              <a:ext cx="1440239" cy="2432253"/>
              <a:chOff x="4313069" y="3364786"/>
              <a:chExt cx="1440239" cy="2432253"/>
            </a:xfrm>
          </p:grpSpPr>
          <p:grpSp>
            <p:nvGrpSpPr>
              <p:cNvPr id="141" name="Group 31"/>
              <p:cNvGrpSpPr/>
              <p:nvPr/>
            </p:nvGrpSpPr>
            <p:grpSpPr>
              <a:xfrm>
                <a:off x="4313069" y="3364786"/>
                <a:ext cx="1440239" cy="2432253"/>
                <a:chOff x="4304602" y="3782682"/>
                <a:chExt cx="1440239" cy="2432253"/>
              </a:xfrm>
              <a:solidFill>
                <a:srgbClr val="4D64C1"/>
              </a:solidFill>
            </p:grpSpPr>
            <p:sp>
              <p:nvSpPr>
                <p:cNvPr id="142" name="Freeform 6"/>
                <p:cNvSpPr/>
                <p:nvPr/>
              </p:nvSpPr>
              <p:spPr bwMode="auto">
                <a:xfrm rot="18900000">
                  <a:off x="4691953" y="3782682"/>
                  <a:ext cx="1052888" cy="2432253"/>
                </a:xfrm>
                <a:custGeom>
                  <a:avLst/>
                  <a:gdLst>
                    <a:gd name="T0" fmla="*/ 106 w 106"/>
                    <a:gd name="T1" fmla="*/ 189 h 245"/>
                    <a:gd name="T2" fmla="*/ 80 w 106"/>
                    <a:gd name="T3" fmla="*/ 122 h 245"/>
                    <a:gd name="T4" fmla="*/ 106 w 106"/>
                    <a:gd name="T5" fmla="*/ 56 h 245"/>
                    <a:gd name="T6" fmla="*/ 49 w 106"/>
                    <a:gd name="T7" fmla="*/ 0 h 245"/>
                    <a:gd name="T8" fmla="*/ 0 w 106"/>
                    <a:gd name="T9" fmla="*/ 122 h 245"/>
                    <a:gd name="T10" fmla="*/ 49 w 106"/>
                    <a:gd name="T11" fmla="*/ 245 h 245"/>
                    <a:gd name="T12" fmla="*/ 106 w 106"/>
                    <a:gd name="T13" fmla="*/ 189 h 245"/>
                  </a:gdLst>
                  <a:ahLst/>
                  <a:cxnLst>
                    <a:cxn ang="0">
                      <a:pos x="T0" y="T1"/>
                    </a:cxn>
                    <a:cxn ang="0">
                      <a:pos x="T2" y="T3"/>
                    </a:cxn>
                    <a:cxn ang="0">
                      <a:pos x="T4" y="T5"/>
                    </a:cxn>
                    <a:cxn ang="0">
                      <a:pos x="T6" y="T7"/>
                    </a:cxn>
                    <a:cxn ang="0">
                      <a:pos x="T8" y="T9"/>
                    </a:cxn>
                    <a:cxn ang="0">
                      <a:pos x="T10" y="T11"/>
                    </a:cxn>
                    <a:cxn ang="0">
                      <a:pos x="T12" y="T13"/>
                    </a:cxn>
                  </a:cxnLst>
                  <a:rect l="0" t="0" r="r" b="b"/>
                  <a:pathLst>
                    <a:path w="106" h="245">
                      <a:moveTo>
                        <a:pt x="106" y="189"/>
                      </a:moveTo>
                      <a:cubicBezTo>
                        <a:pt x="90" y="171"/>
                        <a:pt x="80" y="148"/>
                        <a:pt x="80" y="122"/>
                      </a:cubicBezTo>
                      <a:cubicBezTo>
                        <a:pt x="80" y="97"/>
                        <a:pt x="90" y="74"/>
                        <a:pt x="106" y="56"/>
                      </a:cubicBezTo>
                      <a:cubicBezTo>
                        <a:pt x="49" y="0"/>
                        <a:pt x="49" y="0"/>
                        <a:pt x="49" y="0"/>
                      </a:cubicBezTo>
                      <a:cubicBezTo>
                        <a:pt x="19" y="32"/>
                        <a:pt x="0" y="75"/>
                        <a:pt x="0" y="122"/>
                      </a:cubicBezTo>
                      <a:cubicBezTo>
                        <a:pt x="0" y="170"/>
                        <a:pt x="19" y="213"/>
                        <a:pt x="49" y="245"/>
                      </a:cubicBezTo>
                      <a:lnTo>
                        <a:pt x="106" y="189"/>
                      </a:lnTo>
                      <a:close/>
                    </a:path>
                  </a:pathLst>
                </a:custGeom>
                <a:solidFill>
                  <a:schemeClr val="accent1"/>
                </a:solidFill>
                <a:ln>
                  <a:noFill/>
                </a:ln>
              </p:spPr>
              <p:txBody>
                <a:bodyPr vert="horz" wrap="square" lIns="91440" tIns="45720" rIns="91440" bIns="45720" numCol="1" anchor="t" anchorCtr="false" compatLnSpc="true"/>
                <a:lstStyle/>
                <a:p>
                  <a:pPr>
                    <a:defRPr sz="1800">
                      <a:solidFill>
                        <a:schemeClr val="tx1">
                          <a:alpha val="100000"/>
                        </a:schemeClr>
                      </a:solidFill>
                      <a:latin typeface="等线"/>
                      <a:ea typeface="等线"/>
                      <a:cs typeface="+mn-cs"/>
                    </a:defRPr>
                  </a:pPr>
                  <a:endParaRPr lang="en-US" sz="2399">
                    <a:solidFill>
                      <a:srgbClr val="595959">
                        <a:alpha val="100000"/>
                      </a:srgbClr>
                    </a:solidFill>
                    <a:latin typeface="默认字体"/>
                    <a:ea typeface="默认字体"/>
                    <a:cs typeface="思源黑体 CN Regular"/>
                    <a:sym typeface="思源宋体 CN"/>
                  </a:endParaRPr>
                </a:p>
              </p:txBody>
            </p:sp>
            <p:sp>
              <p:nvSpPr>
                <p:cNvPr id="143" name="Freeform 12"/>
                <p:cNvSpPr/>
                <p:nvPr/>
              </p:nvSpPr>
              <p:spPr bwMode="auto">
                <a:xfrm rot="18900000">
                  <a:off x="4304602" y="4478437"/>
                  <a:ext cx="1350216" cy="1518118"/>
                </a:xfrm>
                <a:custGeom>
                  <a:avLst/>
                  <a:gdLst>
                    <a:gd name="T0" fmla="*/ 0 w 136"/>
                    <a:gd name="T1" fmla="*/ 76 h 153"/>
                    <a:gd name="T2" fmla="*/ 136 w 136"/>
                    <a:gd name="T3" fmla="*/ 153 h 153"/>
                    <a:gd name="T4" fmla="*/ 109 w 136"/>
                    <a:gd name="T5" fmla="*/ 76 h 153"/>
                    <a:gd name="T6" fmla="*/ 136 w 136"/>
                    <a:gd name="T7" fmla="*/ 0 h 153"/>
                    <a:gd name="T8" fmla="*/ 0 w 136"/>
                    <a:gd name="T9" fmla="*/ 76 h 153"/>
                  </a:gdLst>
                  <a:ahLst/>
                  <a:cxnLst>
                    <a:cxn ang="0">
                      <a:pos x="T0" y="T1"/>
                    </a:cxn>
                    <a:cxn ang="0">
                      <a:pos x="T2" y="T3"/>
                    </a:cxn>
                    <a:cxn ang="0">
                      <a:pos x="T4" y="T5"/>
                    </a:cxn>
                    <a:cxn ang="0">
                      <a:pos x="T6" y="T7"/>
                    </a:cxn>
                    <a:cxn ang="0">
                      <a:pos x="T8" y="T9"/>
                    </a:cxn>
                  </a:cxnLst>
                  <a:rect l="0" t="0" r="r" b="b"/>
                  <a:pathLst>
                    <a:path w="136" h="153">
                      <a:moveTo>
                        <a:pt x="0" y="76"/>
                      </a:moveTo>
                      <a:cubicBezTo>
                        <a:pt x="45" y="93"/>
                        <a:pt x="101" y="122"/>
                        <a:pt x="136" y="153"/>
                      </a:cubicBezTo>
                      <a:cubicBezTo>
                        <a:pt x="109" y="76"/>
                        <a:pt x="109" y="76"/>
                        <a:pt x="109" y="76"/>
                      </a:cubicBezTo>
                      <a:cubicBezTo>
                        <a:pt x="136" y="0"/>
                        <a:pt x="136" y="0"/>
                        <a:pt x="136" y="0"/>
                      </a:cubicBezTo>
                      <a:cubicBezTo>
                        <a:pt x="101" y="31"/>
                        <a:pt x="45" y="60"/>
                        <a:pt x="0" y="76"/>
                      </a:cubicBezTo>
                      <a:close/>
                    </a:path>
                  </a:pathLst>
                </a:custGeom>
                <a:solidFill>
                  <a:schemeClr val="accent1"/>
                </a:solidFill>
                <a:ln>
                  <a:noFill/>
                </a:ln>
              </p:spPr>
              <p:txBody>
                <a:bodyPr vert="horz" wrap="square" lIns="91440" tIns="45720" rIns="91440" bIns="45720" numCol="1" anchor="t" anchorCtr="false" compatLnSpc="true"/>
                <a:lstStyle/>
                <a:p>
                  <a:pPr>
                    <a:defRPr sz="1800">
                      <a:solidFill>
                        <a:schemeClr val="tx1">
                          <a:alpha val="100000"/>
                        </a:schemeClr>
                      </a:solidFill>
                      <a:latin typeface="等线"/>
                      <a:ea typeface="等线"/>
                      <a:cs typeface="+mn-cs"/>
                    </a:defRPr>
                  </a:pPr>
                  <a:endParaRPr lang="en-US" sz="2399">
                    <a:solidFill>
                      <a:srgbClr val="595959">
                        <a:alpha val="100000"/>
                      </a:srgbClr>
                    </a:solidFill>
                    <a:latin typeface="默认字体"/>
                    <a:ea typeface="默认字体"/>
                    <a:cs typeface="思源黑体 CN Regular"/>
                    <a:sym typeface="思源宋体 CN"/>
                  </a:endParaRPr>
                </a:p>
              </p:txBody>
            </p:sp>
          </p:grpSp>
          <p:sp>
            <p:nvSpPr>
              <p:cNvPr id="144" name="Freeform 100"/>
              <p:cNvSpPr>
                <a:spLocks noEditPoints="true"/>
              </p:cNvSpPr>
              <p:nvPr/>
            </p:nvSpPr>
            <p:spPr bwMode="auto">
              <a:xfrm>
                <a:off x="4929158" y="4382962"/>
                <a:ext cx="478623" cy="488341"/>
              </a:xfrm>
              <a:custGeom>
                <a:avLst/>
                <a:gdLst>
                  <a:gd name="T0" fmla="*/ 87 w 91"/>
                  <a:gd name="T1" fmla="*/ 39 h 93"/>
                  <a:gd name="T2" fmla="*/ 91 w 91"/>
                  <a:gd name="T3" fmla="*/ 46 h 93"/>
                  <a:gd name="T4" fmla="*/ 91 w 91"/>
                  <a:gd name="T5" fmla="*/ 83 h 93"/>
                  <a:gd name="T6" fmla="*/ 81 w 91"/>
                  <a:gd name="T7" fmla="*/ 93 h 93"/>
                  <a:gd name="T8" fmla="*/ 10 w 91"/>
                  <a:gd name="T9" fmla="*/ 93 h 93"/>
                  <a:gd name="T10" fmla="*/ 0 w 91"/>
                  <a:gd name="T11" fmla="*/ 83 h 93"/>
                  <a:gd name="T12" fmla="*/ 0 w 91"/>
                  <a:gd name="T13" fmla="*/ 46 h 93"/>
                  <a:gd name="T14" fmla="*/ 3 w 91"/>
                  <a:gd name="T15" fmla="*/ 40 h 93"/>
                  <a:gd name="T16" fmla="*/ 3 w 91"/>
                  <a:gd name="T17" fmla="*/ 40 h 93"/>
                  <a:gd name="T18" fmla="*/ 3 w 91"/>
                  <a:gd name="T19" fmla="*/ 40 h 93"/>
                  <a:gd name="T20" fmla="*/ 3 w 91"/>
                  <a:gd name="T21" fmla="*/ 39 h 93"/>
                  <a:gd name="T22" fmla="*/ 40 w 91"/>
                  <a:gd name="T23" fmla="*/ 3 h 93"/>
                  <a:gd name="T24" fmla="*/ 51 w 91"/>
                  <a:gd name="T25" fmla="*/ 3 h 93"/>
                  <a:gd name="T26" fmla="*/ 87 w 91"/>
                  <a:gd name="T27" fmla="*/ 39 h 93"/>
                  <a:gd name="T28" fmla="*/ 16 w 91"/>
                  <a:gd name="T29" fmla="*/ 30 h 93"/>
                  <a:gd name="T30" fmla="*/ 16 w 91"/>
                  <a:gd name="T31" fmla="*/ 52 h 93"/>
                  <a:gd name="T32" fmla="*/ 46 w 91"/>
                  <a:gd name="T33" fmla="*/ 75 h 93"/>
                  <a:gd name="T34" fmla="*/ 73 w 91"/>
                  <a:gd name="T35" fmla="*/ 54 h 93"/>
                  <a:gd name="T36" fmla="*/ 73 w 91"/>
                  <a:gd name="T37" fmla="*/ 30 h 93"/>
                  <a:gd name="T38" fmla="*/ 16 w 91"/>
                  <a:gd name="T39" fmla="*/ 30 h 93"/>
                  <a:gd name="T40" fmla="*/ 26 w 91"/>
                  <a:gd name="T41" fmla="*/ 35 h 93"/>
                  <a:gd name="T42" fmla="*/ 26 w 91"/>
                  <a:gd name="T43" fmla="*/ 39 h 93"/>
                  <a:gd name="T44" fmla="*/ 64 w 91"/>
                  <a:gd name="T45" fmla="*/ 39 h 93"/>
                  <a:gd name="T46" fmla="*/ 64 w 91"/>
                  <a:gd name="T47" fmla="*/ 35 h 93"/>
                  <a:gd name="T48" fmla="*/ 26 w 91"/>
                  <a:gd name="T49" fmla="*/ 35 h 93"/>
                  <a:gd name="T50" fmla="*/ 26 w 91"/>
                  <a:gd name="T51" fmla="*/ 51 h 93"/>
                  <a:gd name="T52" fmla="*/ 26 w 91"/>
                  <a:gd name="T53" fmla="*/ 55 h 93"/>
                  <a:gd name="T54" fmla="*/ 64 w 91"/>
                  <a:gd name="T55" fmla="*/ 55 h 93"/>
                  <a:gd name="T56" fmla="*/ 64 w 91"/>
                  <a:gd name="T57" fmla="*/ 51 h 93"/>
                  <a:gd name="T58" fmla="*/ 26 w 91"/>
                  <a:gd name="T59" fmla="*/ 51 h 93"/>
                  <a:gd name="T60" fmla="*/ 26 w 91"/>
                  <a:gd name="T61" fmla="*/ 43 h 93"/>
                  <a:gd name="T62" fmla="*/ 26 w 91"/>
                  <a:gd name="T63" fmla="*/ 47 h 93"/>
                  <a:gd name="T64" fmla="*/ 64 w 91"/>
                  <a:gd name="T65" fmla="*/ 47 h 93"/>
                  <a:gd name="T66" fmla="*/ 64 w 91"/>
                  <a:gd name="T67" fmla="*/ 43 h 93"/>
                  <a:gd name="T68" fmla="*/ 26 w 91"/>
                  <a:gd name="T69" fmla="*/ 43 h 93"/>
                  <a:gd name="T70" fmla="*/ 10 w 91"/>
                  <a:gd name="T71" fmla="*/ 87 h 93"/>
                  <a:gd name="T72" fmla="*/ 28 w 91"/>
                  <a:gd name="T73" fmla="*/ 70 h 93"/>
                  <a:gd name="T74" fmla="*/ 28 w 91"/>
                  <a:gd name="T75" fmla="*/ 67 h 93"/>
                  <a:gd name="T76" fmla="*/ 26 w 91"/>
                  <a:gd name="T77" fmla="*/ 67 h 93"/>
                  <a:gd name="T78" fmla="*/ 8 w 91"/>
                  <a:gd name="T79" fmla="*/ 84 h 93"/>
                  <a:gd name="T80" fmla="*/ 8 w 91"/>
                  <a:gd name="T81" fmla="*/ 87 h 93"/>
                  <a:gd name="T82" fmla="*/ 10 w 91"/>
                  <a:gd name="T83" fmla="*/ 87 h 93"/>
                  <a:gd name="T84" fmla="*/ 85 w 91"/>
                  <a:gd name="T85" fmla="*/ 84 h 93"/>
                  <a:gd name="T86" fmla="*/ 67 w 91"/>
                  <a:gd name="T87" fmla="*/ 67 h 93"/>
                  <a:gd name="T88" fmla="*/ 64 w 91"/>
                  <a:gd name="T89" fmla="*/ 67 h 93"/>
                  <a:gd name="T90" fmla="*/ 64 w 91"/>
                  <a:gd name="T91" fmla="*/ 70 h 93"/>
                  <a:gd name="T92" fmla="*/ 82 w 91"/>
                  <a:gd name="T93" fmla="*/ 87 h 93"/>
                  <a:gd name="T94" fmla="*/ 85 w 91"/>
                  <a:gd name="T95" fmla="*/ 87 h 93"/>
                  <a:gd name="T96" fmla="*/ 85 w 91"/>
                  <a:gd name="T97"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1" h="93">
                    <a:moveTo>
                      <a:pt x="87" y="39"/>
                    </a:moveTo>
                    <a:cubicBezTo>
                      <a:pt x="89" y="40"/>
                      <a:pt x="91" y="43"/>
                      <a:pt x="91" y="46"/>
                    </a:cubicBezTo>
                    <a:cubicBezTo>
                      <a:pt x="91" y="83"/>
                      <a:pt x="91" y="83"/>
                      <a:pt x="91" y="83"/>
                    </a:cubicBezTo>
                    <a:cubicBezTo>
                      <a:pt x="91" y="89"/>
                      <a:pt x="86" y="93"/>
                      <a:pt x="81" y="93"/>
                    </a:cubicBezTo>
                    <a:cubicBezTo>
                      <a:pt x="10" y="93"/>
                      <a:pt x="10" y="93"/>
                      <a:pt x="10" y="93"/>
                    </a:cubicBezTo>
                    <a:cubicBezTo>
                      <a:pt x="5" y="93"/>
                      <a:pt x="0" y="89"/>
                      <a:pt x="0" y="83"/>
                    </a:cubicBezTo>
                    <a:cubicBezTo>
                      <a:pt x="0" y="46"/>
                      <a:pt x="0" y="46"/>
                      <a:pt x="0" y="46"/>
                    </a:cubicBezTo>
                    <a:cubicBezTo>
                      <a:pt x="0" y="44"/>
                      <a:pt x="1" y="41"/>
                      <a:pt x="3" y="40"/>
                    </a:cubicBezTo>
                    <a:cubicBezTo>
                      <a:pt x="3" y="40"/>
                      <a:pt x="3" y="40"/>
                      <a:pt x="3" y="40"/>
                    </a:cubicBezTo>
                    <a:cubicBezTo>
                      <a:pt x="3" y="40"/>
                      <a:pt x="3" y="40"/>
                      <a:pt x="3" y="40"/>
                    </a:cubicBezTo>
                    <a:cubicBezTo>
                      <a:pt x="3" y="40"/>
                      <a:pt x="3" y="40"/>
                      <a:pt x="3" y="39"/>
                    </a:cubicBezTo>
                    <a:cubicBezTo>
                      <a:pt x="40" y="3"/>
                      <a:pt x="40" y="3"/>
                      <a:pt x="40" y="3"/>
                    </a:cubicBezTo>
                    <a:cubicBezTo>
                      <a:pt x="43" y="0"/>
                      <a:pt x="47" y="0"/>
                      <a:pt x="51" y="3"/>
                    </a:cubicBezTo>
                    <a:cubicBezTo>
                      <a:pt x="87" y="39"/>
                      <a:pt x="87" y="39"/>
                      <a:pt x="87" y="39"/>
                    </a:cubicBezTo>
                    <a:close/>
                    <a:moveTo>
                      <a:pt x="16" y="30"/>
                    </a:moveTo>
                    <a:cubicBezTo>
                      <a:pt x="16" y="52"/>
                      <a:pt x="16" y="52"/>
                      <a:pt x="16" y="52"/>
                    </a:cubicBezTo>
                    <a:cubicBezTo>
                      <a:pt x="46" y="75"/>
                      <a:pt x="46" y="75"/>
                      <a:pt x="46" y="75"/>
                    </a:cubicBezTo>
                    <a:cubicBezTo>
                      <a:pt x="73" y="54"/>
                      <a:pt x="73" y="54"/>
                      <a:pt x="73" y="54"/>
                    </a:cubicBezTo>
                    <a:cubicBezTo>
                      <a:pt x="73" y="30"/>
                      <a:pt x="73" y="30"/>
                      <a:pt x="73" y="30"/>
                    </a:cubicBezTo>
                    <a:cubicBezTo>
                      <a:pt x="16" y="30"/>
                      <a:pt x="16" y="30"/>
                      <a:pt x="16" y="30"/>
                    </a:cubicBezTo>
                    <a:close/>
                    <a:moveTo>
                      <a:pt x="26" y="35"/>
                    </a:moveTo>
                    <a:cubicBezTo>
                      <a:pt x="26" y="39"/>
                      <a:pt x="26" y="39"/>
                      <a:pt x="26" y="39"/>
                    </a:cubicBezTo>
                    <a:cubicBezTo>
                      <a:pt x="64" y="39"/>
                      <a:pt x="64" y="39"/>
                      <a:pt x="64" y="39"/>
                    </a:cubicBezTo>
                    <a:cubicBezTo>
                      <a:pt x="64" y="35"/>
                      <a:pt x="64" y="35"/>
                      <a:pt x="64" y="35"/>
                    </a:cubicBezTo>
                    <a:cubicBezTo>
                      <a:pt x="26" y="35"/>
                      <a:pt x="26" y="35"/>
                      <a:pt x="26" y="35"/>
                    </a:cubicBezTo>
                    <a:close/>
                    <a:moveTo>
                      <a:pt x="26" y="51"/>
                    </a:moveTo>
                    <a:cubicBezTo>
                      <a:pt x="26" y="55"/>
                      <a:pt x="26" y="55"/>
                      <a:pt x="26" y="55"/>
                    </a:cubicBezTo>
                    <a:cubicBezTo>
                      <a:pt x="64" y="55"/>
                      <a:pt x="64" y="55"/>
                      <a:pt x="64" y="55"/>
                    </a:cubicBezTo>
                    <a:cubicBezTo>
                      <a:pt x="64" y="51"/>
                      <a:pt x="64" y="51"/>
                      <a:pt x="64" y="51"/>
                    </a:cubicBezTo>
                    <a:cubicBezTo>
                      <a:pt x="26" y="51"/>
                      <a:pt x="26" y="51"/>
                      <a:pt x="26" y="51"/>
                    </a:cubicBezTo>
                    <a:close/>
                    <a:moveTo>
                      <a:pt x="26" y="43"/>
                    </a:moveTo>
                    <a:cubicBezTo>
                      <a:pt x="26" y="47"/>
                      <a:pt x="26" y="47"/>
                      <a:pt x="26" y="47"/>
                    </a:cubicBezTo>
                    <a:cubicBezTo>
                      <a:pt x="64" y="47"/>
                      <a:pt x="64" y="47"/>
                      <a:pt x="64" y="47"/>
                    </a:cubicBezTo>
                    <a:cubicBezTo>
                      <a:pt x="64" y="43"/>
                      <a:pt x="64" y="43"/>
                      <a:pt x="64" y="43"/>
                    </a:cubicBezTo>
                    <a:cubicBezTo>
                      <a:pt x="26" y="43"/>
                      <a:pt x="26" y="43"/>
                      <a:pt x="26" y="43"/>
                    </a:cubicBezTo>
                    <a:close/>
                    <a:moveTo>
                      <a:pt x="10" y="87"/>
                    </a:moveTo>
                    <a:cubicBezTo>
                      <a:pt x="28" y="70"/>
                      <a:pt x="28" y="70"/>
                      <a:pt x="28" y="70"/>
                    </a:cubicBezTo>
                    <a:cubicBezTo>
                      <a:pt x="29" y="69"/>
                      <a:pt x="29" y="68"/>
                      <a:pt x="28" y="67"/>
                    </a:cubicBezTo>
                    <a:cubicBezTo>
                      <a:pt x="28" y="66"/>
                      <a:pt x="27" y="66"/>
                      <a:pt x="26" y="67"/>
                    </a:cubicBezTo>
                    <a:cubicBezTo>
                      <a:pt x="8" y="84"/>
                      <a:pt x="8" y="84"/>
                      <a:pt x="8" y="84"/>
                    </a:cubicBezTo>
                    <a:cubicBezTo>
                      <a:pt x="7" y="85"/>
                      <a:pt x="7" y="86"/>
                      <a:pt x="8" y="87"/>
                    </a:cubicBezTo>
                    <a:cubicBezTo>
                      <a:pt x="8" y="88"/>
                      <a:pt x="10" y="88"/>
                      <a:pt x="10" y="87"/>
                    </a:cubicBezTo>
                    <a:close/>
                    <a:moveTo>
                      <a:pt x="85" y="84"/>
                    </a:moveTo>
                    <a:cubicBezTo>
                      <a:pt x="67" y="67"/>
                      <a:pt x="67" y="67"/>
                      <a:pt x="67" y="67"/>
                    </a:cubicBezTo>
                    <a:cubicBezTo>
                      <a:pt x="66" y="66"/>
                      <a:pt x="65" y="66"/>
                      <a:pt x="64" y="67"/>
                    </a:cubicBezTo>
                    <a:cubicBezTo>
                      <a:pt x="63" y="68"/>
                      <a:pt x="63" y="69"/>
                      <a:pt x="64" y="70"/>
                    </a:cubicBezTo>
                    <a:cubicBezTo>
                      <a:pt x="82" y="87"/>
                      <a:pt x="82" y="87"/>
                      <a:pt x="82" y="87"/>
                    </a:cubicBezTo>
                    <a:cubicBezTo>
                      <a:pt x="83" y="88"/>
                      <a:pt x="84" y="88"/>
                      <a:pt x="85" y="87"/>
                    </a:cubicBezTo>
                    <a:cubicBezTo>
                      <a:pt x="85" y="86"/>
                      <a:pt x="85" y="85"/>
                      <a:pt x="85" y="84"/>
                    </a:cubicBezTo>
                    <a:close/>
                  </a:path>
                </a:pathLst>
              </a:custGeom>
              <a:solidFill>
                <a:schemeClr val="bg1"/>
              </a:solidFill>
              <a:ln>
                <a:noFill/>
              </a:ln>
            </p:spPr>
            <p:txBody>
              <a:bodyPr vert="horz" wrap="square" lIns="91440" tIns="45720" rIns="91440" bIns="45720" numCol="1" anchor="t" anchorCtr="false" compatLnSpc="true"/>
              <a:lstStyle>
                <a:defPPr>
                  <a:defRPr lang="en-US"/>
                </a:defPPr>
                <a:lvl1pPr marL="0" algn="l" defTabSz="914400" rtl="false" eaLnBrk="true" latinLnBrk="false" hangingPunct="true">
                  <a:defRPr sz="1800" kern="1200">
                    <a:solidFill>
                      <a:schemeClr val="tx1"/>
                    </a:solidFill>
                    <a:latin typeface="+mn-lt"/>
                    <a:ea typeface="+mn-ea"/>
                    <a:cs typeface="+mn-cs"/>
                  </a:defRPr>
                </a:lvl1pPr>
                <a:lvl2pPr marL="457155" algn="l" defTabSz="914400" rtl="false" eaLnBrk="true" latinLnBrk="false" hangingPunct="true">
                  <a:defRPr sz="1800" kern="1200">
                    <a:solidFill>
                      <a:schemeClr val="tx1"/>
                    </a:solidFill>
                    <a:latin typeface="+mn-lt"/>
                    <a:ea typeface="+mn-ea"/>
                    <a:cs typeface="+mn-cs"/>
                  </a:defRPr>
                </a:lvl2pPr>
                <a:lvl3pPr marL="914310" algn="l" defTabSz="914400" rtl="false" eaLnBrk="true" latinLnBrk="false" hangingPunct="true">
                  <a:defRPr sz="1800" kern="1200">
                    <a:solidFill>
                      <a:schemeClr val="tx1"/>
                    </a:solidFill>
                    <a:latin typeface="+mn-lt"/>
                    <a:ea typeface="+mn-ea"/>
                    <a:cs typeface="+mn-cs"/>
                  </a:defRPr>
                </a:lvl3pPr>
                <a:lvl4pPr marL="1371465" algn="l" defTabSz="914400" rtl="false" eaLnBrk="true" latinLnBrk="false" hangingPunct="true">
                  <a:defRPr sz="1800" kern="1200">
                    <a:solidFill>
                      <a:schemeClr val="tx1"/>
                    </a:solidFill>
                    <a:latin typeface="+mn-lt"/>
                    <a:ea typeface="+mn-ea"/>
                    <a:cs typeface="+mn-cs"/>
                  </a:defRPr>
                </a:lvl4pPr>
                <a:lvl5pPr marL="1828620" algn="l" defTabSz="914400" rtl="false" eaLnBrk="true" latinLnBrk="false" hangingPunct="true">
                  <a:defRPr sz="1800" kern="1200">
                    <a:solidFill>
                      <a:schemeClr val="tx1"/>
                    </a:solidFill>
                    <a:latin typeface="+mn-lt"/>
                    <a:ea typeface="+mn-ea"/>
                    <a:cs typeface="+mn-cs"/>
                  </a:defRPr>
                </a:lvl5pPr>
                <a:lvl6pPr marL="2285775" algn="l" defTabSz="914400" rtl="false" eaLnBrk="true" latinLnBrk="false" hangingPunct="true">
                  <a:defRPr sz="1800" kern="1200">
                    <a:solidFill>
                      <a:schemeClr val="tx1"/>
                    </a:solidFill>
                    <a:latin typeface="+mn-lt"/>
                    <a:ea typeface="+mn-ea"/>
                    <a:cs typeface="+mn-cs"/>
                  </a:defRPr>
                </a:lvl6pPr>
                <a:lvl7pPr marL="2742930" algn="l" defTabSz="914400" rtl="false" eaLnBrk="true" latinLnBrk="false" hangingPunct="true">
                  <a:defRPr sz="1800" kern="1200">
                    <a:solidFill>
                      <a:schemeClr val="tx1"/>
                    </a:solidFill>
                    <a:latin typeface="+mn-lt"/>
                    <a:ea typeface="+mn-ea"/>
                    <a:cs typeface="+mn-cs"/>
                  </a:defRPr>
                </a:lvl7pPr>
                <a:lvl8pPr marL="3200085" algn="l" defTabSz="914400" rtl="false" eaLnBrk="true" latinLnBrk="false" hangingPunct="true">
                  <a:defRPr sz="1800" kern="1200">
                    <a:solidFill>
                      <a:schemeClr val="tx1"/>
                    </a:solidFill>
                    <a:latin typeface="+mn-lt"/>
                    <a:ea typeface="+mn-ea"/>
                    <a:cs typeface="+mn-cs"/>
                  </a:defRPr>
                </a:lvl8pPr>
                <a:lvl9pPr marL="3657240" algn="l" defTabSz="914400" rtl="false" eaLnBrk="true" latinLnBrk="false" hangingPunct="true">
                  <a:defRPr sz="1800" kern="1200">
                    <a:solidFill>
                      <a:schemeClr val="tx1"/>
                    </a:solidFill>
                    <a:latin typeface="+mn-lt"/>
                    <a:ea typeface="+mn-ea"/>
                    <a:cs typeface="+mn-cs"/>
                  </a:defRPr>
                </a:lvl9pPr>
              </a:lstStyle>
              <a:p>
                <a:pPr defTabSz="914377">
                  <a:defRPr sz="1800">
                    <a:solidFill>
                      <a:schemeClr val="tx1">
                        <a:alpha val="100000"/>
                      </a:schemeClr>
                    </a:solidFill>
                    <a:latin typeface="等线"/>
                    <a:ea typeface="等线"/>
                    <a:cs typeface="+mn-cs"/>
                  </a:defRPr>
                </a:pPr>
                <a:endParaRPr lang="zh-CN">
                  <a:solidFill>
                    <a:srgbClr val="595959">
                      <a:alpha val="100000"/>
                    </a:srgbClr>
                  </a:solidFill>
                  <a:latin typeface="默认字体"/>
                  <a:ea typeface="默认字体"/>
                  <a:cs typeface="Arial"/>
                  <a:sym typeface="思源宋体 CN"/>
                </a:endParaRPr>
              </a:p>
            </p:txBody>
          </p:sp>
        </p:grpSp>
        <p:grpSp>
          <p:nvGrpSpPr>
            <p:cNvPr id="145" name="组合 10"/>
            <p:cNvGrpSpPr/>
            <p:nvPr/>
          </p:nvGrpSpPr>
          <p:grpSpPr>
            <a:xfrm>
              <a:off x="4008788" y="1906969"/>
              <a:ext cx="2442748" cy="1448612"/>
              <a:chOff x="4008788" y="1906969"/>
              <a:chExt cx="2442748" cy="1448612"/>
            </a:xfrm>
          </p:grpSpPr>
          <p:grpSp>
            <p:nvGrpSpPr>
              <p:cNvPr id="146" name="Group 28"/>
              <p:cNvGrpSpPr/>
              <p:nvPr/>
            </p:nvGrpSpPr>
            <p:grpSpPr>
              <a:xfrm>
                <a:off x="4008788" y="1906969"/>
                <a:ext cx="2442748" cy="1448612"/>
                <a:chOff x="4000321" y="2324865"/>
                <a:chExt cx="2442748" cy="1448612"/>
              </a:xfrm>
              <a:solidFill>
                <a:srgbClr val="A5B0DF"/>
              </a:solidFill>
            </p:grpSpPr>
            <p:sp>
              <p:nvSpPr>
                <p:cNvPr id="147" name="Freeform 5"/>
                <p:cNvSpPr/>
                <p:nvPr/>
              </p:nvSpPr>
              <p:spPr bwMode="auto">
                <a:xfrm rot="18900000">
                  <a:off x="4000321" y="2721755"/>
                  <a:ext cx="2442748" cy="1051722"/>
                </a:xfrm>
                <a:custGeom>
                  <a:avLst/>
                  <a:gdLst>
                    <a:gd name="T0" fmla="*/ 57 w 246"/>
                    <a:gd name="T1" fmla="*/ 106 h 106"/>
                    <a:gd name="T2" fmla="*/ 123 w 246"/>
                    <a:gd name="T3" fmla="*/ 80 h 106"/>
                    <a:gd name="T4" fmla="*/ 189 w 246"/>
                    <a:gd name="T5" fmla="*/ 106 h 106"/>
                    <a:gd name="T6" fmla="*/ 246 w 246"/>
                    <a:gd name="T7" fmla="*/ 49 h 106"/>
                    <a:gd name="T8" fmla="*/ 123 w 246"/>
                    <a:gd name="T9" fmla="*/ 0 h 106"/>
                    <a:gd name="T10" fmla="*/ 0 w 246"/>
                    <a:gd name="T11" fmla="*/ 49 h 106"/>
                    <a:gd name="T12" fmla="*/ 57 w 246"/>
                    <a:gd name="T13" fmla="*/ 106 h 106"/>
                  </a:gdLst>
                  <a:ahLst/>
                  <a:cxnLst>
                    <a:cxn ang="0">
                      <a:pos x="T0" y="T1"/>
                    </a:cxn>
                    <a:cxn ang="0">
                      <a:pos x="T2" y="T3"/>
                    </a:cxn>
                    <a:cxn ang="0">
                      <a:pos x="T4" y="T5"/>
                    </a:cxn>
                    <a:cxn ang="0">
                      <a:pos x="T6" y="T7"/>
                    </a:cxn>
                    <a:cxn ang="0">
                      <a:pos x="T8" y="T9"/>
                    </a:cxn>
                    <a:cxn ang="0">
                      <a:pos x="T10" y="T11"/>
                    </a:cxn>
                    <a:cxn ang="0">
                      <a:pos x="T12" y="T13"/>
                    </a:cxn>
                  </a:cxnLst>
                  <a:rect l="0" t="0" r="r" b="b"/>
                  <a:pathLst>
                    <a:path w="246" h="106">
                      <a:moveTo>
                        <a:pt x="57" y="106"/>
                      </a:moveTo>
                      <a:cubicBezTo>
                        <a:pt x="74" y="90"/>
                        <a:pt x="97" y="80"/>
                        <a:pt x="123" y="80"/>
                      </a:cubicBezTo>
                      <a:cubicBezTo>
                        <a:pt x="148" y="80"/>
                        <a:pt x="172" y="90"/>
                        <a:pt x="189" y="106"/>
                      </a:cubicBezTo>
                      <a:cubicBezTo>
                        <a:pt x="246" y="49"/>
                        <a:pt x="246" y="49"/>
                        <a:pt x="246" y="49"/>
                      </a:cubicBezTo>
                      <a:cubicBezTo>
                        <a:pt x="214" y="18"/>
                        <a:pt x="171" y="0"/>
                        <a:pt x="123" y="0"/>
                      </a:cubicBezTo>
                      <a:cubicBezTo>
                        <a:pt x="75" y="0"/>
                        <a:pt x="32" y="18"/>
                        <a:pt x="0" y="49"/>
                      </a:cubicBezTo>
                      <a:lnTo>
                        <a:pt x="57" y="106"/>
                      </a:lnTo>
                      <a:close/>
                    </a:path>
                  </a:pathLst>
                </a:custGeom>
                <a:solidFill>
                  <a:schemeClr val="accent1"/>
                </a:solidFill>
                <a:ln>
                  <a:noFill/>
                </a:ln>
              </p:spPr>
              <p:txBody>
                <a:bodyPr vert="horz" wrap="square" lIns="91440" tIns="45720" rIns="91440" bIns="45720" numCol="1" anchor="t" anchorCtr="false" compatLnSpc="true"/>
                <a:lstStyle/>
                <a:p>
                  <a:pPr>
                    <a:defRPr sz="1800">
                      <a:solidFill>
                        <a:schemeClr val="tx1">
                          <a:alpha val="100000"/>
                        </a:schemeClr>
                      </a:solidFill>
                      <a:latin typeface="等线"/>
                      <a:ea typeface="等线"/>
                      <a:cs typeface="+mn-cs"/>
                    </a:defRPr>
                  </a:pPr>
                  <a:endParaRPr lang="en-US" sz="2399">
                    <a:solidFill>
                      <a:srgbClr val="595959">
                        <a:alpha val="100000"/>
                      </a:srgbClr>
                    </a:solidFill>
                    <a:latin typeface="默认字体"/>
                    <a:ea typeface="默认字体"/>
                    <a:cs typeface="思源黑体 CN Regular"/>
                    <a:sym typeface="思源宋体 CN"/>
                  </a:endParaRPr>
                </a:p>
              </p:txBody>
            </p:sp>
            <p:sp>
              <p:nvSpPr>
                <p:cNvPr id="148" name="Freeform 9"/>
                <p:cNvSpPr/>
                <p:nvPr/>
              </p:nvSpPr>
              <p:spPr bwMode="auto">
                <a:xfrm rot="18900000">
                  <a:off x="4225727" y="2324865"/>
                  <a:ext cx="1508790" cy="1360709"/>
                </a:xfrm>
                <a:custGeom>
                  <a:avLst/>
                  <a:gdLst>
                    <a:gd name="T0" fmla="*/ 76 w 152"/>
                    <a:gd name="T1" fmla="*/ 0 h 137"/>
                    <a:gd name="T2" fmla="*/ 152 w 152"/>
                    <a:gd name="T3" fmla="*/ 137 h 137"/>
                    <a:gd name="T4" fmla="*/ 76 w 152"/>
                    <a:gd name="T5" fmla="*/ 109 h 137"/>
                    <a:gd name="T6" fmla="*/ 0 w 152"/>
                    <a:gd name="T7" fmla="*/ 137 h 137"/>
                    <a:gd name="T8" fmla="*/ 76 w 152"/>
                    <a:gd name="T9" fmla="*/ 0 h 137"/>
                  </a:gdLst>
                  <a:ahLst/>
                  <a:cxnLst>
                    <a:cxn ang="0">
                      <a:pos x="T0" y="T1"/>
                    </a:cxn>
                    <a:cxn ang="0">
                      <a:pos x="T2" y="T3"/>
                    </a:cxn>
                    <a:cxn ang="0">
                      <a:pos x="T4" y="T5"/>
                    </a:cxn>
                    <a:cxn ang="0">
                      <a:pos x="T6" y="T7"/>
                    </a:cxn>
                    <a:cxn ang="0">
                      <a:pos x="T8" y="T9"/>
                    </a:cxn>
                  </a:cxnLst>
                  <a:rect l="0" t="0" r="r" b="b"/>
                  <a:pathLst>
                    <a:path w="152" h="137">
                      <a:moveTo>
                        <a:pt x="76" y="0"/>
                      </a:moveTo>
                      <a:cubicBezTo>
                        <a:pt x="93" y="46"/>
                        <a:pt x="122" y="102"/>
                        <a:pt x="152" y="137"/>
                      </a:cubicBezTo>
                      <a:cubicBezTo>
                        <a:pt x="76" y="109"/>
                        <a:pt x="76" y="109"/>
                        <a:pt x="76" y="109"/>
                      </a:cubicBezTo>
                      <a:cubicBezTo>
                        <a:pt x="0" y="137"/>
                        <a:pt x="0" y="137"/>
                        <a:pt x="0" y="137"/>
                      </a:cubicBezTo>
                      <a:cubicBezTo>
                        <a:pt x="30" y="102"/>
                        <a:pt x="59" y="46"/>
                        <a:pt x="76" y="0"/>
                      </a:cubicBezTo>
                      <a:close/>
                    </a:path>
                  </a:pathLst>
                </a:custGeom>
                <a:solidFill>
                  <a:schemeClr val="accent1"/>
                </a:solidFill>
                <a:ln>
                  <a:noFill/>
                </a:ln>
              </p:spPr>
              <p:txBody>
                <a:bodyPr vert="horz" wrap="square" lIns="91440" tIns="45720" rIns="91440" bIns="45720" numCol="1" anchor="t" anchorCtr="false" compatLnSpc="true"/>
                <a:lstStyle/>
                <a:p>
                  <a:pPr>
                    <a:defRPr sz="1800">
                      <a:solidFill>
                        <a:schemeClr val="tx1">
                          <a:alpha val="100000"/>
                        </a:schemeClr>
                      </a:solidFill>
                      <a:latin typeface="等线"/>
                      <a:ea typeface="等线"/>
                      <a:cs typeface="+mn-cs"/>
                    </a:defRPr>
                  </a:pPr>
                  <a:endParaRPr lang="en-US" sz="2399">
                    <a:solidFill>
                      <a:srgbClr val="595959">
                        <a:alpha val="100000"/>
                      </a:srgbClr>
                    </a:solidFill>
                    <a:latin typeface="默认字体"/>
                    <a:ea typeface="默认字体"/>
                    <a:cs typeface="思源黑体 CN Regular"/>
                    <a:sym typeface="思源宋体 CN"/>
                  </a:endParaRPr>
                </a:p>
              </p:txBody>
            </p:sp>
          </p:grpSp>
          <p:sp>
            <p:nvSpPr>
              <p:cNvPr id="149" name="Freeform 101"/>
              <p:cNvSpPr>
                <a:spLocks noEditPoints="true"/>
              </p:cNvSpPr>
              <p:nvPr/>
            </p:nvSpPr>
            <p:spPr bwMode="auto">
              <a:xfrm>
                <a:off x="4928912" y="2552864"/>
                <a:ext cx="430033" cy="420315"/>
              </a:xfrm>
              <a:custGeom>
                <a:avLst/>
                <a:gdLst>
                  <a:gd name="T0" fmla="*/ 74 w 82"/>
                  <a:gd name="T1" fmla="*/ 6 h 80"/>
                  <a:gd name="T2" fmla="*/ 67 w 82"/>
                  <a:gd name="T3" fmla="*/ 27 h 80"/>
                  <a:gd name="T4" fmla="*/ 65 w 82"/>
                  <a:gd name="T5" fmla="*/ 30 h 80"/>
                  <a:gd name="T6" fmla="*/ 75 w 82"/>
                  <a:gd name="T7" fmla="*/ 71 h 80"/>
                  <a:gd name="T8" fmla="*/ 66 w 82"/>
                  <a:gd name="T9" fmla="*/ 80 h 80"/>
                  <a:gd name="T10" fmla="*/ 44 w 82"/>
                  <a:gd name="T11" fmla="*/ 50 h 80"/>
                  <a:gd name="T12" fmla="*/ 36 w 82"/>
                  <a:gd name="T13" fmla="*/ 57 h 80"/>
                  <a:gd name="T14" fmla="*/ 39 w 82"/>
                  <a:gd name="T15" fmla="*/ 70 h 80"/>
                  <a:gd name="T16" fmla="*/ 34 w 82"/>
                  <a:gd name="T17" fmla="*/ 75 h 80"/>
                  <a:gd name="T18" fmla="*/ 26 w 82"/>
                  <a:gd name="T19" fmla="*/ 61 h 80"/>
                  <a:gd name="T20" fmla="*/ 21 w 82"/>
                  <a:gd name="T21" fmla="*/ 67 h 80"/>
                  <a:gd name="T22" fmla="*/ 16 w 82"/>
                  <a:gd name="T23" fmla="*/ 62 h 80"/>
                  <a:gd name="T24" fmla="*/ 21 w 82"/>
                  <a:gd name="T25" fmla="*/ 57 h 80"/>
                  <a:gd name="T26" fmla="*/ 7 w 82"/>
                  <a:gd name="T27" fmla="*/ 50 h 80"/>
                  <a:gd name="T28" fmla="*/ 12 w 82"/>
                  <a:gd name="T29" fmla="*/ 44 h 80"/>
                  <a:gd name="T30" fmla="*/ 25 w 82"/>
                  <a:gd name="T31" fmla="*/ 47 h 80"/>
                  <a:gd name="T32" fmla="*/ 32 w 82"/>
                  <a:gd name="T33" fmla="*/ 39 h 80"/>
                  <a:gd name="T34" fmla="*/ 0 w 82"/>
                  <a:gd name="T35" fmla="*/ 18 h 80"/>
                  <a:gd name="T36" fmla="*/ 9 w 82"/>
                  <a:gd name="T37" fmla="*/ 8 h 80"/>
                  <a:gd name="T38" fmla="*/ 51 w 82"/>
                  <a:gd name="T39" fmla="*/ 16 h 80"/>
                  <a:gd name="T40" fmla="*/ 53 w 82"/>
                  <a:gd name="T41" fmla="*/ 13 h 80"/>
                  <a:gd name="T42" fmla="*/ 74 w 82"/>
                  <a:gd name="T43" fmla="*/ 6 h 80"/>
                  <a:gd name="T44" fmla="*/ 82 w 82"/>
                  <a:gd name="T45" fmla="*/ 50 h 80"/>
                  <a:gd name="T46" fmla="*/ 74 w 82"/>
                  <a:gd name="T47" fmla="*/ 42 h 80"/>
                  <a:gd name="T48" fmla="*/ 72 w 82"/>
                  <a:gd name="T49" fmla="*/ 44 h 80"/>
                  <a:gd name="T50" fmla="*/ 76 w 82"/>
                  <a:gd name="T51" fmla="*/ 57 h 80"/>
                  <a:gd name="T52" fmla="*/ 82 w 82"/>
                  <a:gd name="T53" fmla="*/ 50 h 80"/>
                  <a:gd name="T54" fmla="*/ 29 w 82"/>
                  <a:gd name="T55" fmla="*/ 0 h 80"/>
                  <a:gd name="T56" fmla="*/ 23 w 82"/>
                  <a:gd name="T57" fmla="*/ 7 h 80"/>
                  <a:gd name="T58" fmla="*/ 36 w 82"/>
                  <a:gd name="T59" fmla="*/ 10 h 80"/>
                  <a:gd name="T60" fmla="*/ 37 w 82"/>
                  <a:gd name="T61" fmla="*/ 8 h 80"/>
                  <a:gd name="T62" fmla="*/ 29 w 82"/>
                  <a:gd name="T6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2" h="80">
                    <a:moveTo>
                      <a:pt x="74" y="6"/>
                    </a:moveTo>
                    <a:cubicBezTo>
                      <a:pt x="76" y="15"/>
                      <a:pt x="74" y="21"/>
                      <a:pt x="67" y="27"/>
                    </a:cubicBezTo>
                    <a:cubicBezTo>
                      <a:pt x="65" y="30"/>
                      <a:pt x="65" y="30"/>
                      <a:pt x="65" y="30"/>
                    </a:cubicBezTo>
                    <a:cubicBezTo>
                      <a:pt x="75" y="71"/>
                      <a:pt x="75" y="71"/>
                      <a:pt x="75" y="71"/>
                    </a:cubicBezTo>
                    <a:cubicBezTo>
                      <a:pt x="66" y="80"/>
                      <a:pt x="66" y="80"/>
                      <a:pt x="66" y="80"/>
                    </a:cubicBezTo>
                    <a:cubicBezTo>
                      <a:pt x="44" y="50"/>
                      <a:pt x="44" y="50"/>
                      <a:pt x="44" y="50"/>
                    </a:cubicBezTo>
                    <a:cubicBezTo>
                      <a:pt x="36" y="57"/>
                      <a:pt x="36" y="57"/>
                      <a:pt x="36" y="57"/>
                    </a:cubicBezTo>
                    <a:cubicBezTo>
                      <a:pt x="39" y="70"/>
                      <a:pt x="39" y="70"/>
                      <a:pt x="39" y="70"/>
                    </a:cubicBezTo>
                    <a:cubicBezTo>
                      <a:pt x="34" y="75"/>
                      <a:pt x="34" y="75"/>
                      <a:pt x="34" y="75"/>
                    </a:cubicBezTo>
                    <a:cubicBezTo>
                      <a:pt x="26" y="61"/>
                      <a:pt x="26" y="61"/>
                      <a:pt x="26" y="61"/>
                    </a:cubicBezTo>
                    <a:cubicBezTo>
                      <a:pt x="21" y="67"/>
                      <a:pt x="21" y="67"/>
                      <a:pt x="21" y="67"/>
                    </a:cubicBezTo>
                    <a:cubicBezTo>
                      <a:pt x="16" y="62"/>
                      <a:pt x="16" y="62"/>
                      <a:pt x="16" y="62"/>
                    </a:cubicBezTo>
                    <a:cubicBezTo>
                      <a:pt x="21" y="57"/>
                      <a:pt x="21" y="57"/>
                      <a:pt x="21" y="57"/>
                    </a:cubicBezTo>
                    <a:cubicBezTo>
                      <a:pt x="7" y="50"/>
                      <a:pt x="7" y="50"/>
                      <a:pt x="7" y="50"/>
                    </a:cubicBezTo>
                    <a:cubicBezTo>
                      <a:pt x="12" y="44"/>
                      <a:pt x="12" y="44"/>
                      <a:pt x="12" y="44"/>
                    </a:cubicBezTo>
                    <a:cubicBezTo>
                      <a:pt x="25" y="47"/>
                      <a:pt x="25" y="47"/>
                      <a:pt x="25" y="47"/>
                    </a:cubicBezTo>
                    <a:cubicBezTo>
                      <a:pt x="32" y="39"/>
                      <a:pt x="32" y="39"/>
                      <a:pt x="32" y="39"/>
                    </a:cubicBezTo>
                    <a:cubicBezTo>
                      <a:pt x="0" y="18"/>
                      <a:pt x="0" y="18"/>
                      <a:pt x="0" y="18"/>
                    </a:cubicBezTo>
                    <a:cubicBezTo>
                      <a:pt x="9" y="8"/>
                      <a:pt x="9" y="8"/>
                      <a:pt x="9" y="8"/>
                    </a:cubicBezTo>
                    <a:cubicBezTo>
                      <a:pt x="51" y="16"/>
                      <a:pt x="51" y="16"/>
                      <a:pt x="51" y="16"/>
                    </a:cubicBezTo>
                    <a:cubicBezTo>
                      <a:pt x="53" y="13"/>
                      <a:pt x="53" y="13"/>
                      <a:pt x="53" y="13"/>
                    </a:cubicBezTo>
                    <a:cubicBezTo>
                      <a:pt x="60" y="5"/>
                      <a:pt x="67" y="4"/>
                      <a:pt x="74" y="6"/>
                    </a:cubicBezTo>
                    <a:close/>
                    <a:moveTo>
                      <a:pt x="82" y="50"/>
                    </a:moveTo>
                    <a:cubicBezTo>
                      <a:pt x="74" y="42"/>
                      <a:pt x="74" y="42"/>
                      <a:pt x="74" y="42"/>
                    </a:cubicBezTo>
                    <a:cubicBezTo>
                      <a:pt x="72" y="44"/>
                      <a:pt x="72" y="44"/>
                      <a:pt x="72" y="44"/>
                    </a:cubicBezTo>
                    <a:cubicBezTo>
                      <a:pt x="76" y="57"/>
                      <a:pt x="76" y="57"/>
                      <a:pt x="76" y="57"/>
                    </a:cubicBezTo>
                    <a:cubicBezTo>
                      <a:pt x="82" y="50"/>
                      <a:pt x="82" y="50"/>
                      <a:pt x="82" y="50"/>
                    </a:cubicBezTo>
                    <a:close/>
                    <a:moveTo>
                      <a:pt x="29" y="0"/>
                    </a:moveTo>
                    <a:cubicBezTo>
                      <a:pt x="23" y="7"/>
                      <a:pt x="23" y="7"/>
                      <a:pt x="23" y="7"/>
                    </a:cubicBezTo>
                    <a:cubicBezTo>
                      <a:pt x="36" y="10"/>
                      <a:pt x="36" y="10"/>
                      <a:pt x="36" y="10"/>
                    </a:cubicBezTo>
                    <a:cubicBezTo>
                      <a:pt x="37" y="8"/>
                      <a:pt x="37" y="8"/>
                      <a:pt x="37" y="8"/>
                    </a:cubicBezTo>
                    <a:lnTo>
                      <a:pt x="29" y="0"/>
                    </a:lnTo>
                    <a:close/>
                  </a:path>
                </a:pathLst>
              </a:custGeom>
              <a:solidFill>
                <a:schemeClr val="bg1"/>
              </a:solidFill>
              <a:ln>
                <a:noFill/>
              </a:ln>
            </p:spPr>
            <p:txBody>
              <a:bodyPr vert="horz" wrap="square" lIns="91440" tIns="45720" rIns="91440" bIns="45720" numCol="1" anchor="t" anchorCtr="false" compatLnSpc="true"/>
              <a:lstStyle>
                <a:defPPr>
                  <a:defRPr lang="en-US"/>
                </a:defPPr>
                <a:lvl1pPr marL="0" algn="l" defTabSz="914400" rtl="false" eaLnBrk="true" latinLnBrk="false" hangingPunct="true">
                  <a:defRPr sz="1800" kern="1200">
                    <a:solidFill>
                      <a:schemeClr val="tx1"/>
                    </a:solidFill>
                    <a:latin typeface="+mn-lt"/>
                    <a:ea typeface="+mn-ea"/>
                    <a:cs typeface="+mn-cs"/>
                  </a:defRPr>
                </a:lvl1pPr>
                <a:lvl2pPr marL="457155" algn="l" defTabSz="914400" rtl="false" eaLnBrk="true" latinLnBrk="false" hangingPunct="true">
                  <a:defRPr sz="1800" kern="1200">
                    <a:solidFill>
                      <a:schemeClr val="tx1"/>
                    </a:solidFill>
                    <a:latin typeface="+mn-lt"/>
                    <a:ea typeface="+mn-ea"/>
                    <a:cs typeface="+mn-cs"/>
                  </a:defRPr>
                </a:lvl2pPr>
                <a:lvl3pPr marL="914310" algn="l" defTabSz="914400" rtl="false" eaLnBrk="true" latinLnBrk="false" hangingPunct="true">
                  <a:defRPr sz="1800" kern="1200">
                    <a:solidFill>
                      <a:schemeClr val="tx1"/>
                    </a:solidFill>
                    <a:latin typeface="+mn-lt"/>
                    <a:ea typeface="+mn-ea"/>
                    <a:cs typeface="+mn-cs"/>
                  </a:defRPr>
                </a:lvl3pPr>
                <a:lvl4pPr marL="1371465" algn="l" defTabSz="914400" rtl="false" eaLnBrk="true" latinLnBrk="false" hangingPunct="true">
                  <a:defRPr sz="1800" kern="1200">
                    <a:solidFill>
                      <a:schemeClr val="tx1"/>
                    </a:solidFill>
                    <a:latin typeface="+mn-lt"/>
                    <a:ea typeface="+mn-ea"/>
                    <a:cs typeface="+mn-cs"/>
                  </a:defRPr>
                </a:lvl4pPr>
                <a:lvl5pPr marL="1828620" algn="l" defTabSz="914400" rtl="false" eaLnBrk="true" latinLnBrk="false" hangingPunct="true">
                  <a:defRPr sz="1800" kern="1200">
                    <a:solidFill>
                      <a:schemeClr val="tx1"/>
                    </a:solidFill>
                    <a:latin typeface="+mn-lt"/>
                    <a:ea typeface="+mn-ea"/>
                    <a:cs typeface="+mn-cs"/>
                  </a:defRPr>
                </a:lvl5pPr>
                <a:lvl6pPr marL="2285775" algn="l" defTabSz="914400" rtl="false" eaLnBrk="true" latinLnBrk="false" hangingPunct="true">
                  <a:defRPr sz="1800" kern="1200">
                    <a:solidFill>
                      <a:schemeClr val="tx1"/>
                    </a:solidFill>
                    <a:latin typeface="+mn-lt"/>
                    <a:ea typeface="+mn-ea"/>
                    <a:cs typeface="+mn-cs"/>
                  </a:defRPr>
                </a:lvl6pPr>
                <a:lvl7pPr marL="2742930" algn="l" defTabSz="914400" rtl="false" eaLnBrk="true" latinLnBrk="false" hangingPunct="true">
                  <a:defRPr sz="1800" kern="1200">
                    <a:solidFill>
                      <a:schemeClr val="tx1"/>
                    </a:solidFill>
                    <a:latin typeface="+mn-lt"/>
                    <a:ea typeface="+mn-ea"/>
                    <a:cs typeface="+mn-cs"/>
                  </a:defRPr>
                </a:lvl7pPr>
                <a:lvl8pPr marL="3200085" algn="l" defTabSz="914400" rtl="false" eaLnBrk="true" latinLnBrk="false" hangingPunct="true">
                  <a:defRPr sz="1800" kern="1200">
                    <a:solidFill>
                      <a:schemeClr val="tx1"/>
                    </a:solidFill>
                    <a:latin typeface="+mn-lt"/>
                    <a:ea typeface="+mn-ea"/>
                    <a:cs typeface="+mn-cs"/>
                  </a:defRPr>
                </a:lvl8pPr>
                <a:lvl9pPr marL="3657240" algn="l" defTabSz="914400" rtl="false" eaLnBrk="true" latinLnBrk="false" hangingPunct="true">
                  <a:defRPr sz="1800" kern="1200">
                    <a:solidFill>
                      <a:schemeClr val="tx1"/>
                    </a:solidFill>
                    <a:latin typeface="+mn-lt"/>
                    <a:ea typeface="+mn-ea"/>
                    <a:cs typeface="+mn-cs"/>
                  </a:defRPr>
                </a:lvl9pPr>
              </a:lstStyle>
              <a:p>
                <a:pPr defTabSz="914377">
                  <a:defRPr sz="1800">
                    <a:solidFill>
                      <a:schemeClr val="tx1">
                        <a:alpha val="100000"/>
                      </a:schemeClr>
                    </a:solidFill>
                    <a:latin typeface="等线"/>
                    <a:ea typeface="等线"/>
                    <a:cs typeface="+mn-cs"/>
                  </a:defRPr>
                </a:pPr>
                <a:endParaRPr lang="zh-CN">
                  <a:solidFill>
                    <a:srgbClr val="595959">
                      <a:alpha val="100000"/>
                    </a:srgbClr>
                  </a:solidFill>
                  <a:latin typeface="默认字体"/>
                  <a:ea typeface="默认字体"/>
                  <a:cs typeface="Arial"/>
                  <a:sym typeface="思源宋体 CN"/>
                </a:endParaRPr>
              </a:p>
            </p:txBody>
          </p:sp>
        </p:grpSp>
        <p:grpSp>
          <p:nvGrpSpPr>
            <p:cNvPr id="150" name="组合 11"/>
            <p:cNvGrpSpPr/>
            <p:nvPr/>
          </p:nvGrpSpPr>
          <p:grpSpPr>
            <a:xfrm>
              <a:off x="6455734" y="1609471"/>
              <a:ext cx="1440240" cy="2432253"/>
              <a:chOff x="6455734" y="1609471"/>
              <a:chExt cx="1440240" cy="2432253"/>
            </a:xfrm>
          </p:grpSpPr>
          <p:grpSp>
            <p:nvGrpSpPr>
              <p:cNvPr id="151" name="Group 29"/>
              <p:cNvGrpSpPr/>
              <p:nvPr/>
            </p:nvGrpSpPr>
            <p:grpSpPr>
              <a:xfrm>
                <a:off x="6455734" y="1609471"/>
                <a:ext cx="1440240" cy="2432253"/>
                <a:chOff x="6447267" y="2027367"/>
                <a:chExt cx="1440240" cy="2432253"/>
              </a:xfrm>
              <a:solidFill>
                <a:srgbClr val="4D64C1"/>
              </a:solidFill>
            </p:grpSpPr>
            <p:sp>
              <p:nvSpPr>
                <p:cNvPr id="152" name="Freeform 7"/>
                <p:cNvSpPr/>
                <p:nvPr/>
              </p:nvSpPr>
              <p:spPr bwMode="auto">
                <a:xfrm rot="18900000">
                  <a:off x="6447267" y="2027367"/>
                  <a:ext cx="1052888" cy="2432253"/>
                </a:xfrm>
                <a:custGeom>
                  <a:avLst/>
                  <a:gdLst>
                    <a:gd name="T0" fmla="*/ 56 w 106"/>
                    <a:gd name="T1" fmla="*/ 245 h 245"/>
                    <a:gd name="T2" fmla="*/ 106 w 106"/>
                    <a:gd name="T3" fmla="*/ 122 h 245"/>
                    <a:gd name="T4" fmla="*/ 56 w 106"/>
                    <a:gd name="T5" fmla="*/ 0 h 245"/>
                    <a:gd name="T6" fmla="*/ 0 w 106"/>
                    <a:gd name="T7" fmla="*/ 56 h 245"/>
                    <a:gd name="T8" fmla="*/ 26 w 106"/>
                    <a:gd name="T9" fmla="*/ 122 h 245"/>
                    <a:gd name="T10" fmla="*/ 0 w 106"/>
                    <a:gd name="T11" fmla="*/ 189 h 245"/>
                    <a:gd name="T12" fmla="*/ 56 w 106"/>
                    <a:gd name="T13" fmla="*/ 245 h 245"/>
                  </a:gdLst>
                  <a:ahLst/>
                  <a:cxnLst>
                    <a:cxn ang="0">
                      <a:pos x="T0" y="T1"/>
                    </a:cxn>
                    <a:cxn ang="0">
                      <a:pos x="T2" y="T3"/>
                    </a:cxn>
                    <a:cxn ang="0">
                      <a:pos x="T4" y="T5"/>
                    </a:cxn>
                    <a:cxn ang="0">
                      <a:pos x="T6" y="T7"/>
                    </a:cxn>
                    <a:cxn ang="0">
                      <a:pos x="T8" y="T9"/>
                    </a:cxn>
                    <a:cxn ang="0">
                      <a:pos x="T10" y="T11"/>
                    </a:cxn>
                    <a:cxn ang="0">
                      <a:pos x="T12" y="T13"/>
                    </a:cxn>
                  </a:cxnLst>
                  <a:rect l="0" t="0" r="r" b="b"/>
                  <a:pathLst>
                    <a:path w="106" h="245">
                      <a:moveTo>
                        <a:pt x="56" y="245"/>
                      </a:moveTo>
                      <a:cubicBezTo>
                        <a:pt x="87" y="213"/>
                        <a:pt x="106" y="170"/>
                        <a:pt x="106" y="122"/>
                      </a:cubicBezTo>
                      <a:cubicBezTo>
                        <a:pt x="106" y="75"/>
                        <a:pt x="87" y="32"/>
                        <a:pt x="56" y="0"/>
                      </a:cubicBezTo>
                      <a:cubicBezTo>
                        <a:pt x="0" y="56"/>
                        <a:pt x="0" y="56"/>
                        <a:pt x="0" y="56"/>
                      </a:cubicBezTo>
                      <a:cubicBezTo>
                        <a:pt x="16" y="74"/>
                        <a:pt x="26" y="97"/>
                        <a:pt x="26" y="122"/>
                      </a:cubicBezTo>
                      <a:cubicBezTo>
                        <a:pt x="26" y="148"/>
                        <a:pt x="16" y="171"/>
                        <a:pt x="0" y="189"/>
                      </a:cubicBezTo>
                      <a:lnTo>
                        <a:pt x="56" y="245"/>
                      </a:lnTo>
                      <a:close/>
                    </a:path>
                  </a:pathLst>
                </a:custGeom>
                <a:gradFill flip="none" rotWithShape="true">
                  <a:gsLst>
                    <a:gs pos="0">
                      <a:schemeClr val="accent1">
                        <a:alpha val="100000"/>
                      </a:schemeClr>
                    </a:gs>
                    <a:gs pos="100000">
                      <a:schemeClr val="accent1">
                        <a:alpha val="100000"/>
                      </a:schemeClr>
                    </a:gs>
                  </a:gsLst>
                  <a:lin ang="5400000" scaled="true"/>
                  <a:tileRect l="0" t="0" r="0" b="0"/>
                </a:gradFill>
                <a:ln>
                  <a:noFill/>
                </a:ln>
              </p:spPr>
              <p:txBody>
                <a:bodyPr vert="horz" wrap="square" lIns="91440" tIns="45720" rIns="91440" bIns="45720" numCol="1" anchor="t" anchorCtr="false" compatLnSpc="true"/>
                <a:lstStyle/>
                <a:p>
                  <a:pPr>
                    <a:defRPr sz="1800">
                      <a:solidFill>
                        <a:schemeClr val="tx1">
                          <a:alpha val="100000"/>
                        </a:schemeClr>
                      </a:solidFill>
                      <a:latin typeface="等线"/>
                      <a:ea typeface="等线"/>
                      <a:cs typeface="+mn-cs"/>
                    </a:defRPr>
                  </a:pPr>
                  <a:endParaRPr lang="en-US" sz="2399">
                    <a:solidFill>
                      <a:srgbClr val="595959">
                        <a:alpha val="100000"/>
                      </a:srgbClr>
                    </a:solidFill>
                    <a:latin typeface="默认字体"/>
                    <a:ea typeface="默认字体"/>
                    <a:cs typeface="思源黑体 CN Regular"/>
                    <a:sym typeface="思源宋体 CN"/>
                  </a:endParaRPr>
                </a:p>
              </p:txBody>
            </p:sp>
            <p:sp>
              <p:nvSpPr>
                <p:cNvPr id="153" name="Freeform 11"/>
                <p:cNvSpPr/>
                <p:nvPr/>
              </p:nvSpPr>
              <p:spPr bwMode="auto">
                <a:xfrm rot="18900000">
                  <a:off x="6537291" y="2245748"/>
                  <a:ext cx="1350216" cy="1518118"/>
                </a:xfrm>
                <a:custGeom>
                  <a:avLst/>
                  <a:gdLst>
                    <a:gd name="T0" fmla="*/ 136 w 136"/>
                    <a:gd name="T1" fmla="*/ 76 h 153"/>
                    <a:gd name="T2" fmla="*/ 0 w 136"/>
                    <a:gd name="T3" fmla="*/ 153 h 153"/>
                    <a:gd name="T4" fmla="*/ 27 w 136"/>
                    <a:gd name="T5" fmla="*/ 76 h 153"/>
                    <a:gd name="T6" fmla="*/ 0 w 136"/>
                    <a:gd name="T7" fmla="*/ 0 h 153"/>
                    <a:gd name="T8" fmla="*/ 136 w 136"/>
                    <a:gd name="T9" fmla="*/ 76 h 153"/>
                  </a:gdLst>
                  <a:ahLst/>
                  <a:cxnLst>
                    <a:cxn ang="0">
                      <a:pos x="T0" y="T1"/>
                    </a:cxn>
                    <a:cxn ang="0">
                      <a:pos x="T2" y="T3"/>
                    </a:cxn>
                    <a:cxn ang="0">
                      <a:pos x="T4" y="T5"/>
                    </a:cxn>
                    <a:cxn ang="0">
                      <a:pos x="T6" y="T7"/>
                    </a:cxn>
                    <a:cxn ang="0">
                      <a:pos x="T8" y="T9"/>
                    </a:cxn>
                  </a:cxnLst>
                  <a:rect l="0" t="0" r="r" b="b"/>
                  <a:pathLst>
                    <a:path w="136" h="153">
                      <a:moveTo>
                        <a:pt x="136" y="76"/>
                      </a:moveTo>
                      <a:cubicBezTo>
                        <a:pt x="91" y="93"/>
                        <a:pt x="34" y="122"/>
                        <a:pt x="0" y="153"/>
                      </a:cubicBezTo>
                      <a:cubicBezTo>
                        <a:pt x="27" y="76"/>
                        <a:pt x="27" y="76"/>
                        <a:pt x="27" y="76"/>
                      </a:cubicBezTo>
                      <a:cubicBezTo>
                        <a:pt x="0" y="0"/>
                        <a:pt x="0" y="0"/>
                        <a:pt x="0" y="0"/>
                      </a:cubicBezTo>
                      <a:cubicBezTo>
                        <a:pt x="34" y="31"/>
                        <a:pt x="91" y="60"/>
                        <a:pt x="136" y="76"/>
                      </a:cubicBezTo>
                      <a:close/>
                    </a:path>
                  </a:pathLst>
                </a:custGeom>
                <a:solidFill>
                  <a:schemeClr val="accent1"/>
                </a:solidFill>
                <a:ln>
                  <a:noFill/>
                </a:ln>
              </p:spPr>
              <p:txBody>
                <a:bodyPr vert="horz" wrap="square" lIns="91440" tIns="45720" rIns="91440" bIns="45720" numCol="1" anchor="t" anchorCtr="false" compatLnSpc="true"/>
                <a:lstStyle/>
                <a:p>
                  <a:pPr>
                    <a:defRPr sz="1800">
                      <a:solidFill>
                        <a:schemeClr val="tx1">
                          <a:alpha val="100000"/>
                        </a:schemeClr>
                      </a:solidFill>
                      <a:latin typeface="等线"/>
                      <a:ea typeface="等线"/>
                      <a:cs typeface="+mn-cs"/>
                    </a:defRPr>
                  </a:pPr>
                  <a:endParaRPr lang="en-US" sz="2399">
                    <a:solidFill>
                      <a:srgbClr val="595959">
                        <a:alpha val="100000"/>
                      </a:srgbClr>
                    </a:solidFill>
                    <a:latin typeface="默认字体"/>
                    <a:ea typeface="默认字体"/>
                    <a:cs typeface="思源黑体 CN Regular"/>
                    <a:sym typeface="思源宋体 CN"/>
                  </a:endParaRPr>
                </a:p>
              </p:txBody>
            </p:sp>
          </p:grpSp>
          <p:sp>
            <p:nvSpPr>
              <p:cNvPr id="154" name="Freeform 102"/>
              <p:cNvSpPr>
                <a:spLocks noEditPoints="true"/>
              </p:cNvSpPr>
              <p:nvPr/>
            </p:nvSpPr>
            <p:spPr bwMode="auto">
              <a:xfrm>
                <a:off x="6937343" y="2552864"/>
                <a:ext cx="403309" cy="488343"/>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solidFill>
              <a:ln>
                <a:noFill/>
              </a:ln>
            </p:spPr>
            <p:txBody>
              <a:bodyPr vert="horz" wrap="square" lIns="91440" tIns="45720" rIns="91440" bIns="45720" numCol="1" anchor="t" anchorCtr="false" compatLnSpc="true"/>
              <a:lstStyle>
                <a:defPPr>
                  <a:defRPr lang="en-US"/>
                </a:defPPr>
                <a:lvl1pPr marL="0" algn="l" defTabSz="914400" rtl="false" eaLnBrk="true" latinLnBrk="false" hangingPunct="true">
                  <a:defRPr sz="1800" kern="1200">
                    <a:solidFill>
                      <a:schemeClr val="tx1"/>
                    </a:solidFill>
                    <a:latin typeface="+mn-lt"/>
                    <a:ea typeface="+mn-ea"/>
                    <a:cs typeface="+mn-cs"/>
                  </a:defRPr>
                </a:lvl1pPr>
                <a:lvl2pPr marL="457155" algn="l" defTabSz="914400" rtl="false" eaLnBrk="true" latinLnBrk="false" hangingPunct="true">
                  <a:defRPr sz="1800" kern="1200">
                    <a:solidFill>
                      <a:schemeClr val="tx1"/>
                    </a:solidFill>
                    <a:latin typeface="+mn-lt"/>
                    <a:ea typeface="+mn-ea"/>
                    <a:cs typeface="+mn-cs"/>
                  </a:defRPr>
                </a:lvl2pPr>
                <a:lvl3pPr marL="914310" algn="l" defTabSz="914400" rtl="false" eaLnBrk="true" latinLnBrk="false" hangingPunct="true">
                  <a:defRPr sz="1800" kern="1200">
                    <a:solidFill>
                      <a:schemeClr val="tx1"/>
                    </a:solidFill>
                    <a:latin typeface="+mn-lt"/>
                    <a:ea typeface="+mn-ea"/>
                    <a:cs typeface="+mn-cs"/>
                  </a:defRPr>
                </a:lvl3pPr>
                <a:lvl4pPr marL="1371465" algn="l" defTabSz="914400" rtl="false" eaLnBrk="true" latinLnBrk="false" hangingPunct="true">
                  <a:defRPr sz="1800" kern="1200">
                    <a:solidFill>
                      <a:schemeClr val="tx1"/>
                    </a:solidFill>
                    <a:latin typeface="+mn-lt"/>
                    <a:ea typeface="+mn-ea"/>
                    <a:cs typeface="+mn-cs"/>
                  </a:defRPr>
                </a:lvl4pPr>
                <a:lvl5pPr marL="1828620" algn="l" defTabSz="914400" rtl="false" eaLnBrk="true" latinLnBrk="false" hangingPunct="true">
                  <a:defRPr sz="1800" kern="1200">
                    <a:solidFill>
                      <a:schemeClr val="tx1"/>
                    </a:solidFill>
                    <a:latin typeface="+mn-lt"/>
                    <a:ea typeface="+mn-ea"/>
                    <a:cs typeface="+mn-cs"/>
                  </a:defRPr>
                </a:lvl5pPr>
                <a:lvl6pPr marL="2285775" algn="l" defTabSz="914400" rtl="false" eaLnBrk="true" latinLnBrk="false" hangingPunct="true">
                  <a:defRPr sz="1800" kern="1200">
                    <a:solidFill>
                      <a:schemeClr val="tx1"/>
                    </a:solidFill>
                    <a:latin typeface="+mn-lt"/>
                    <a:ea typeface="+mn-ea"/>
                    <a:cs typeface="+mn-cs"/>
                  </a:defRPr>
                </a:lvl6pPr>
                <a:lvl7pPr marL="2742930" algn="l" defTabSz="914400" rtl="false" eaLnBrk="true" latinLnBrk="false" hangingPunct="true">
                  <a:defRPr sz="1800" kern="1200">
                    <a:solidFill>
                      <a:schemeClr val="tx1"/>
                    </a:solidFill>
                    <a:latin typeface="+mn-lt"/>
                    <a:ea typeface="+mn-ea"/>
                    <a:cs typeface="+mn-cs"/>
                  </a:defRPr>
                </a:lvl7pPr>
                <a:lvl8pPr marL="3200085" algn="l" defTabSz="914400" rtl="false" eaLnBrk="true" latinLnBrk="false" hangingPunct="true">
                  <a:defRPr sz="1800" kern="1200">
                    <a:solidFill>
                      <a:schemeClr val="tx1"/>
                    </a:solidFill>
                    <a:latin typeface="+mn-lt"/>
                    <a:ea typeface="+mn-ea"/>
                    <a:cs typeface="+mn-cs"/>
                  </a:defRPr>
                </a:lvl8pPr>
                <a:lvl9pPr marL="3657240" algn="l" defTabSz="914400" rtl="false" eaLnBrk="true" latinLnBrk="false" hangingPunct="true">
                  <a:defRPr sz="1800" kern="1200">
                    <a:solidFill>
                      <a:schemeClr val="tx1"/>
                    </a:solidFill>
                    <a:latin typeface="+mn-lt"/>
                    <a:ea typeface="+mn-ea"/>
                    <a:cs typeface="+mn-cs"/>
                  </a:defRPr>
                </a:lvl9pPr>
              </a:lstStyle>
              <a:p>
                <a:pPr defTabSz="914377">
                  <a:defRPr sz="1800">
                    <a:solidFill>
                      <a:schemeClr val="tx1">
                        <a:alpha val="100000"/>
                      </a:schemeClr>
                    </a:solidFill>
                    <a:latin typeface="等线"/>
                    <a:ea typeface="等线"/>
                    <a:cs typeface="+mn-cs"/>
                  </a:defRPr>
                </a:pPr>
                <a:endParaRPr lang="zh-CN">
                  <a:solidFill>
                    <a:srgbClr val="595959">
                      <a:alpha val="100000"/>
                    </a:srgbClr>
                  </a:solidFill>
                  <a:latin typeface="默认字体"/>
                  <a:ea typeface="默认字体"/>
                  <a:cs typeface="Arial"/>
                  <a:sym typeface="思源宋体 CN"/>
                </a:endParaRPr>
              </a:p>
            </p:txBody>
          </p:sp>
        </p:grpSp>
      </p:grpSp>
      <p:grpSp>
        <p:nvGrpSpPr>
          <p:cNvPr id="155" name="" descr="{&quot;isTemplate&quot;:true,&quot;type&quot;:&quot;list&quot;,&quot;alignment&quot;:&quot;left&quot;,&quot;alignmentVertical&quot;:&quot;top&quot;,&quot;canOmit&quot;:false,&quot;scalable&quot;:false,&quot;minItemsCount&quot;:-1}"/>
          <p:cNvGrpSpPr/>
          <p:nvPr/>
        </p:nvGrpSpPr>
        <p:grpSpPr>
          <a:xfrm>
            <a:off x="424433" y="1780773"/>
            <a:ext cx="11543795" cy="4412295"/>
            <a:chOff x="424477" y="1780612"/>
            <a:chExt cx="11544933" cy="4412730"/>
          </a:xfrm>
        </p:grpSpPr>
        <p:grpSp>
          <p:nvGrpSpPr>
            <p:cNvPr id="156" name=""/>
            <p:cNvGrpSpPr/>
            <p:nvPr/>
          </p:nvGrpSpPr>
          <p:grpSpPr>
            <a:xfrm>
              <a:off x="849395" y="1780612"/>
              <a:ext cx="3600005" cy="2155560"/>
              <a:chOff x="849395" y="1780612"/>
              <a:chExt cx="3600005" cy="2155560"/>
            </a:xfrm>
          </p:grpSpPr>
          <p:sp>
            <p:nvSpPr>
              <p:cNvPr id="157" name="Shape 13761" descr="{&quot;isTemplate&quot;:true,&quot;type&quot;:&quot;title&quot;,&quot;canOmit&quot;:false,&quot;range&quot;:0}"/>
              <p:cNvSpPr/>
              <p:nvPr/>
            </p:nvSpPr>
            <p:spPr>
              <a:xfrm rot="0" flipH="false" flipV="false">
                <a:off x="849395" y="1780612"/>
                <a:ext cx="3600005" cy="457200"/>
              </a:xfrm>
              <a:prstGeom prst="rect">
                <a:avLst/>
              </a:prstGeom>
              <a:ln w="12700">
                <a:miter lim="400000"/>
              </a:ln>
            </p:spPr>
            <p:txBody>
              <a:bodyPr wrap="square" lIns="25400" tIns="25400" rIns="25400" bIns="25400" anchor="t">
                <a:noAutofit/>
              </a:bodyPr>
              <a:lstStyle>
                <a:lvl1pPr algn="l">
                  <a:lnSpc>
                    <a:spcPct val="120000"/>
                  </a:lnSpc>
                  <a:defRPr sz="3000">
                    <a:latin typeface="+mn-lt"/>
                    <a:ea typeface="+mn-ea"/>
                    <a:cs typeface="+mn-cs"/>
                    <a:sym typeface="Montserrat Semi Bold"/>
                  </a:defRPr>
                </a:lvl1pPr>
              </a:lstStyle>
              <a:p>
                <a:pPr marL="0" lvl="0" indent="0" algn="l" defTabSz="914400">
                  <a:lnSpc>
                    <a:spcPct val="100000"/>
                  </a:lnSpc>
                  <a:buNone/>
                  <a:defRPr sz="3000">
                    <a:solidFill>
                      <a:schemeClr val="tx1">
                        <a:alpha val="100000"/>
                      </a:schemeClr>
                    </a:solidFill>
                    <a:latin typeface="等线"/>
                    <a:ea typeface="等线"/>
                    <a:cs typeface="+mn-cs"/>
                    <a:sym typeface="Montserrat Semi Bold"/>
                  </a:defRPr>
                </a:pP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sym typeface="Montserrat Semi Bold"/>
                  </a:rPr>
                  <a:t>参</a:t>
                </a: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sym typeface="Montserrat Semi Bold"/>
                  </a:rPr>
                  <a:t>数校验</a:t>
                </a: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sym typeface="Montserrat Semi Bold"/>
                  </a:rPr>
                  <a:t>逻</a:t>
                </a: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sym typeface="Montserrat Semi Bold"/>
                  </a:rPr>
                  <a:t>辑</a:t>
                </a:r>
                <a:endParaRPr sz="3000">
                  <a:solidFill>
                    <a:schemeClr val="tx1">
                      <a:alpha val="100000"/>
                    </a:schemeClr>
                  </a:solidFill>
                  <a:latin typeface="等线"/>
                  <a:ea typeface="等线"/>
                  <a:cs typeface="+mn-cs"/>
                  <a:sym typeface="Montserrat Semi Bold"/>
                </a:endParaRPr>
              </a:p>
            </p:txBody>
          </p:sp>
          <p:sp>
            <p:nvSpPr>
              <p:cNvPr id="158" name="Shape 13761" descr="{&quot;isTemplate&quot;:true,&quot;type&quot;:&quot;content&quot;,&quot;canOmit&quot;:false,&quot;range&quot;:0}"/>
              <p:cNvSpPr/>
              <p:nvPr/>
            </p:nvSpPr>
            <p:spPr>
              <a:xfrm rot="0" flipH="false" flipV="false">
                <a:off x="849395" y="2136202"/>
                <a:ext cx="3600005" cy="1799970"/>
              </a:xfrm>
              <a:prstGeom prst="rect">
                <a:avLst/>
              </a:prstGeom>
              <a:ln w="12700">
                <a:miter lim="400000"/>
              </a:ln>
            </p:spPr>
            <p:txBody>
              <a:bodyPr wrap="square" lIns="25400" tIns="25400" rIns="25400" bIns="25400" anchor="t">
                <a:noAutofit/>
              </a:bodyPr>
              <a:lstStyle>
                <a:lvl1pPr algn="l">
                  <a:lnSpc>
                    <a:spcPct val="120000"/>
                  </a:lnSpc>
                  <a:defRPr sz="3000">
                    <a:latin typeface="+mn-lt"/>
                    <a:ea typeface="+mn-ea"/>
                    <a:cs typeface="+mn-cs"/>
                    <a:sym typeface="Montserrat Semi Bold"/>
                  </a:defRPr>
                </a:lvl1pPr>
              </a:lstStyle>
              <a:p>
                <a:pPr marL="0" lvl="0" indent="0" algn="l" defTabSz="457189">
                  <a:lnSpc>
                    <a:spcPct val="130000"/>
                  </a:lnSpc>
                  <a:buNone/>
                  <a:defRPr sz="3000">
                    <a:solidFill>
                      <a:schemeClr val="tx1">
                        <a:alpha val="100000"/>
                      </a:schemeClr>
                    </a:solidFill>
                    <a:latin typeface="等线"/>
                    <a:ea typeface="等线"/>
                    <a:cs typeface="+mn-cs"/>
                    <a:sym typeface="Montserrat Semi Bold"/>
                  </a:defRPr>
                </a:pPr>
                <a:r>
                  <a:rPr lang="zh-CN" sz="1399" b="false" i="false" u="none" strike="noStrike">
                    <a:solidFill>
                      <a:schemeClr val="tx1">
                        <a:alpha val="100000"/>
                      </a:schemeClr>
                    </a:solidFill>
                    <a:latin typeface="默认字体"/>
                    <a:ea typeface="默认字体"/>
                    <a:cs typeface="+mn-cs"/>
                    <a:sym typeface="Montserrat Semi Bold"/>
                  </a:rPr>
                  <a:t>后</a:t>
                </a:r>
                <a:r>
                  <a:rPr lang="zh-CN" sz="1399" b="false" i="false" u="none" strike="noStrike">
                    <a:solidFill>
                      <a:schemeClr val="tx1">
                        <a:alpha val="100000"/>
                      </a:schemeClr>
                    </a:solidFill>
                    <a:latin typeface="默认字体"/>
                    <a:ea typeface="默认字体"/>
                    <a:cs typeface="+mn-cs"/>
                    <a:sym typeface="Montserrat Semi Bold"/>
                  </a:rPr>
                  <a:t>端在接收前端请求时，首先对参数进行校验，如路段编号是否合法、时间格式是否标准。</a:t>
                </a:r>
                <a:endParaRPr sz="3000">
                  <a:solidFill>
                    <a:schemeClr val="tx1">
                      <a:alpha val="100000"/>
                    </a:schemeClr>
                  </a:solidFill>
                  <a:latin typeface="等线"/>
                  <a:ea typeface="等线"/>
                  <a:cs typeface="+mn-cs"/>
                  <a:sym typeface="Montserrat Semi Bold"/>
                </a:endParaRPr>
              </a:p>
            </p:txBody>
          </p:sp>
        </p:grpSp>
        <p:grpSp>
          <p:nvGrpSpPr>
            <p:cNvPr id="159" name=""/>
            <p:cNvGrpSpPr/>
            <p:nvPr/>
          </p:nvGrpSpPr>
          <p:grpSpPr>
            <a:xfrm rot="0" flipH="false" flipV="false">
              <a:off x="424477" y="3936165"/>
              <a:ext cx="4024923" cy="2153864"/>
              <a:chOff x="424477" y="1678995"/>
              <a:chExt cx="4024923" cy="2153864"/>
            </a:xfrm>
          </p:grpSpPr>
          <p:sp>
            <p:nvSpPr>
              <p:cNvPr id="160" name="Shape 13761" descr="{&quot;isTemplate&quot;:true,&quot;type&quot;:&quot;title&quot;,&quot;canOmit&quot;:false,&quot;range&quot;:0}"/>
              <p:cNvSpPr/>
              <p:nvPr/>
            </p:nvSpPr>
            <p:spPr>
              <a:xfrm rot="0" flipH="false" flipV="false">
                <a:off x="849395" y="1678995"/>
                <a:ext cx="3600005" cy="457200"/>
              </a:xfrm>
              <a:prstGeom prst="rect">
                <a:avLst/>
              </a:prstGeom>
              <a:ln w="12700">
                <a:miter lim="400000"/>
              </a:ln>
            </p:spPr>
            <p:txBody>
              <a:bodyPr wrap="square" lIns="25400" tIns="25400" rIns="25400" bIns="25400" anchor="t">
                <a:noAutofit/>
              </a:bodyPr>
              <a:lstStyle>
                <a:lvl1pPr algn="l">
                  <a:lnSpc>
                    <a:spcPct val="120000"/>
                  </a:lnSpc>
                  <a:defRPr sz="3000">
                    <a:latin typeface="+mn-lt"/>
                    <a:ea typeface="+mn-ea"/>
                    <a:cs typeface="+mn-cs"/>
                    <a:sym typeface="Montserrat Semi Bold"/>
                  </a:defRPr>
                </a:lvl1pPr>
              </a:lstStyle>
              <a:p>
                <a:pPr marL="0" lvl="0" indent="0" algn="l" defTabSz="914400">
                  <a:lnSpc>
                    <a:spcPct val="100000"/>
                  </a:lnSpc>
                  <a:buNone/>
                  <a:defRPr sz="3000">
                    <a:solidFill>
                      <a:schemeClr val="tx1">
                        <a:alpha val="100000"/>
                      </a:schemeClr>
                    </a:solidFill>
                    <a:latin typeface="等线"/>
                    <a:ea typeface="等线"/>
                    <a:cs typeface="+mn-cs"/>
                    <a:sym typeface="Montserrat Semi Bold"/>
                  </a:defRPr>
                </a:pP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sym typeface="Montserrat Semi Bold"/>
                  </a:rPr>
                  <a:t>响应封装与处理</a:t>
                </a:r>
                <a:endParaRPr sz="3000">
                  <a:solidFill>
                    <a:schemeClr val="tx1">
                      <a:alpha val="100000"/>
                    </a:schemeClr>
                  </a:solidFill>
                  <a:latin typeface="等线"/>
                  <a:ea typeface="等线"/>
                  <a:cs typeface="+mn-cs"/>
                  <a:sym typeface="Montserrat Semi Bold"/>
                </a:endParaRPr>
              </a:p>
            </p:txBody>
          </p:sp>
          <p:sp>
            <p:nvSpPr>
              <p:cNvPr id="161" name="Shape 13761" descr="{&quot;isTemplate&quot;:true,&quot;type&quot;:&quot;content&quot;,&quot;canOmit&quot;:false,&quot;range&quot;:0}"/>
              <p:cNvSpPr/>
              <p:nvPr/>
            </p:nvSpPr>
            <p:spPr>
              <a:xfrm rot="0" flipH="false" flipV="false">
                <a:off x="424477" y="2032889"/>
                <a:ext cx="3600005" cy="1799970"/>
              </a:xfrm>
              <a:prstGeom prst="rect">
                <a:avLst/>
              </a:prstGeom>
              <a:ln w="12700">
                <a:miter lim="400000"/>
              </a:ln>
            </p:spPr>
            <p:txBody>
              <a:bodyPr wrap="square" lIns="25400" tIns="25400" rIns="25400" bIns="25400" anchor="t">
                <a:noAutofit/>
              </a:bodyPr>
              <a:lstStyle>
                <a:lvl1pPr algn="l">
                  <a:lnSpc>
                    <a:spcPct val="120000"/>
                  </a:lnSpc>
                  <a:defRPr sz="3000">
                    <a:latin typeface="+mn-lt"/>
                    <a:ea typeface="+mn-ea"/>
                    <a:cs typeface="+mn-cs"/>
                    <a:sym typeface="Montserrat Semi Bold"/>
                  </a:defRPr>
                </a:lvl1pPr>
              </a:lstStyle>
              <a:p>
                <a:pPr marL="349758" lvl="0" indent="0" algn="l" defTabSz="914400">
                  <a:lnSpc>
                    <a:spcPct val="120000"/>
                  </a:lnSpc>
                  <a:buNone/>
                  <a:defRPr sz="3000">
                    <a:solidFill>
                      <a:schemeClr val="tx1">
                        <a:alpha val="100000"/>
                      </a:schemeClr>
                    </a:solidFill>
                    <a:latin typeface="Arial"/>
                    <a:ea typeface="黑体"/>
                    <a:cs typeface="+mn-cs"/>
                    <a:sym typeface="Montserrat Semi Bold"/>
                  </a:defRPr>
                </a:pPr>
                <a:r>
                  <a:rPr lang="zh-CN" sz="1399" b="false" i="false" u="none" strike="noStrike">
                    <a:solidFill>
                      <a:schemeClr val="tx1">
                        <a:alpha val="100000"/>
                      </a:schemeClr>
                    </a:solidFill>
                    <a:latin typeface="默认字体"/>
                    <a:ea typeface="默认字体"/>
                    <a:cs typeface="+mn-cs"/>
                    <a:sym typeface="Montserrat Semi Bold"/>
                  </a:rPr>
                  <a:t>将模型输出的结果结构化为系统通用数据格式；</a:t>
                </a:r>
                <a:r>
                  <a:rPr lang="zh-CN" sz="1399" b="false" i="false" u="none" strike="noStrike">
                    <a:solidFill>
                      <a:schemeClr val="tx1">
                        <a:alpha val="100000"/>
                      </a:schemeClr>
                    </a:solidFill>
                    <a:latin typeface="默认字体"/>
                    <a:ea typeface="默认字体"/>
                    <a:cs typeface="+mn-cs"/>
                    <a:sym typeface="Montserrat Semi Bold"/>
                  </a:rPr>
                  <a:t>补充时间戳、预测粒度、置信区间等附加信息。</a:t>
                </a:r>
                <a:endParaRPr sz="3000">
                  <a:solidFill>
                    <a:schemeClr val="tx1">
                      <a:alpha val="100000"/>
                    </a:schemeClr>
                  </a:solidFill>
                  <a:latin typeface="Arial"/>
                  <a:ea typeface="黑体"/>
                  <a:cs typeface="+mn-cs"/>
                  <a:sym typeface="Montserrat Semi Bold"/>
                </a:endParaRPr>
              </a:p>
            </p:txBody>
          </p:sp>
        </p:grpSp>
        <p:grpSp>
          <p:nvGrpSpPr>
            <p:cNvPr id="162" name=""/>
            <p:cNvGrpSpPr/>
            <p:nvPr/>
          </p:nvGrpSpPr>
          <p:grpSpPr>
            <a:xfrm rot="0" flipH="false" flipV="false">
              <a:off x="8004713" y="1780612"/>
              <a:ext cx="3955659" cy="2155558"/>
              <a:chOff x="849376" y="1780612"/>
              <a:chExt cx="3955659" cy="2155558"/>
            </a:xfrm>
          </p:grpSpPr>
          <p:sp>
            <p:nvSpPr>
              <p:cNvPr id="163" name="Shape 13761" descr="{&quot;isTemplate&quot;:true,&quot;type&quot;:&quot;title&quot;,&quot;canOmit&quot;:false,&quot;range&quot;:0}"/>
              <p:cNvSpPr/>
              <p:nvPr/>
            </p:nvSpPr>
            <p:spPr>
              <a:xfrm rot="0" flipH="false" flipV="false">
                <a:off x="1205030" y="1780612"/>
                <a:ext cx="3600005" cy="457200"/>
              </a:xfrm>
              <a:prstGeom prst="rect">
                <a:avLst/>
              </a:prstGeom>
              <a:ln w="12700">
                <a:miter lim="400000"/>
              </a:ln>
            </p:spPr>
            <p:txBody>
              <a:bodyPr wrap="square" lIns="25400" tIns="25400" rIns="25400" bIns="25400" anchor="t">
                <a:noAutofit/>
              </a:bodyPr>
              <a:lstStyle>
                <a:lvl1pPr algn="l">
                  <a:lnSpc>
                    <a:spcPct val="120000"/>
                  </a:lnSpc>
                  <a:defRPr sz="3000">
                    <a:latin typeface="+mn-lt"/>
                    <a:ea typeface="+mn-ea"/>
                    <a:cs typeface="+mn-cs"/>
                    <a:sym typeface="Montserrat Semi Bold"/>
                  </a:defRPr>
                </a:lvl1pPr>
              </a:lstStyle>
              <a:p>
                <a:pPr marL="0" lvl="0" indent="0" algn="l" defTabSz="914400">
                  <a:lnSpc>
                    <a:spcPct val="100000"/>
                  </a:lnSpc>
                  <a:buNone/>
                  <a:defRPr sz="3000">
                    <a:solidFill>
                      <a:schemeClr val="tx1">
                        <a:alpha val="100000"/>
                      </a:schemeClr>
                    </a:solidFill>
                    <a:latin typeface="等线"/>
                    <a:ea typeface="等线"/>
                    <a:cs typeface="+mn-cs"/>
                    <a:sym typeface="Montserrat Semi Bold"/>
                  </a:defRPr>
                </a:pP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sym typeface="Montserrat Semi Bold"/>
                  </a:rPr>
                  <a:t>请求预处理与转发</a:t>
                </a:r>
                <a:endParaRPr sz="3000">
                  <a:solidFill>
                    <a:schemeClr val="tx1">
                      <a:alpha val="100000"/>
                    </a:schemeClr>
                  </a:solidFill>
                  <a:latin typeface="等线"/>
                  <a:ea typeface="等线"/>
                  <a:cs typeface="+mn-cs"/>
                  <a:sym typeface="Montserrat Semi Bold"/>
                </a:endParaRPr>
              </a:p>
            </p:txBody>
          </p:sp>
          <p:sp>
            <p:nvSpPr>
              <p:cNvPr id="164" name="Shape 13761" descr="{&quot;isTemplate&quot;:true,&quot;type&quot;:&quot;content&quot;,&quot;canOmit&quot;:false,&quot;range&quot;:0}"/>
              <p:cNvSpPr/>
              <p:nvPr/>
            </p:nvSpPr>
            <p:spPr>
              <a:xfrm rot="0" flipH="false" flipV="false">
                <a:off x="849376" y="2136202"/>
                <a:ext cx="3600005" cy="1799968"/>
              </a:xfrm>
              <a:prstGeom prst="rect">
                <a:avLst/>
              </a:prstGeom>
              <a:ln w="12700">
                <a:miter lim="400000"/>
              </a:ln>
            </p:spPr>
            <p:txBody>
              <a:bodyPr wrap="square" lIns="25400" tIns="25400" rIns="25400" bIns="25400" anchor="t">
                <a:noAutofit/>
              </a:bodyPr>
              <a:lstStyle>
                <a:lvl1pPr algn="l">
                  <a:lnSpc>
                    <a:spcPct val="120000"/>
                  </a:lnSpc>
                  <a:defRPr sz="3000">
                    <a:latin typeface="+mn-lt"/>
                    <a:ea typeface="+mn-ea"/>
                    <a:cs typeface="+mn-cs"/>
                    <a:sym typeface="Montserrat Semi Bold"/>
                  </a:defRPr>
                </a:lvl1pPr>
              </a:lstStyle>
              <a:p>
                <a:pPr marL="349758" lvl="0" indent="0" algn="l" defTabSz="914400">
                  <a:lnSpc>
                    <a:spcPct val="120000"/>
                  </a:lnSpc>
                  <a:buNone/>
                  <a:defRPr sz="3000">
                    <a:solidFill>
                      <a:schemeClr val="tx1">
                        <a:alpha val="100000"/>
                      </a:schemeClr>
                    </a:solidFill>
                    <a:latin typeface="Arial"/>
                    <a:ea typeface="黑体"/>
                    <a:cs typeface="+mn-cs"/>
                    <a:sym typeface="Montserrat Semi Bold"/>
                  </a:defRPr>
                </a:pPr>
                <a:r>
                  <a:rPr lang="zh-CN" sz="1399" b="false" i="false" u="none" strike="noStrike">
                    <a:solidFill>
                      <a:schemeClr val="tx1">
                        <a:alpha val="100000"/>
                      </a:schemeClr>
                    </a:solidFill>
                    <a:latin typeface="默认字体"/>
                    <a:ea typeface="默认字体"/>
                    <a:cs typeface="+mn-cs"/>
                    <a:sym typeface="Montserrat Semi Bold"/>
                  </a:rPr>
                  <a:t>将业务请求转化为模型所需的 JSON 格式标准输入</a:t>
                </a:r>
                <a:r>
                  <a:rPr lang="zh-CN" sz="1399" b="false" i="false" u="none" strike="noStrike">
                    <a:solidFill>
                      <a:schemeClr val="tx1">
                        <a:alpha val="100000"/>
                      </a:schemeClr>
                    </a:solidFill>
                    <a:latin typeface="默认字体"/>
                    <a:ea typeface="默认字体"/>
                    <a:cs typeface="+mn-cs"/>
                    <a:sym typeface="Montserrat Semi Bold"/>
                  </a:rPr>
                  <a:t>，</a:t>
                </a:r>
                <a:r>
                  <a:rPr lang="zh-CN" sz="1399" b="false" i="false" u="none" strike="noStrike">
                    <a:solidFill>
                      <a:schemeClr val="tx1">
                        <a:alpha val="100000"/>
                      </a:schemeClr>
                    </a:solidFill>
                    <a:latin typeface="默认字体"/>
                    <a:ea typeface="默认字体"/>
                    <a:cs typeface="+mn-cs"/>
                    <a:sym typeface="Montserrat Semi Bold"/>
                  </a:rPr>
                  <a:t>判断所选模型，调用对应模型接口（如 RandomForest）</a:t>
                </a:r>
                <a:endParaRPr sz="3000">
                  <a:solidFill>
                    <a:schemeClr val="tx1">
                      <a:alpha val="100000"/>
                    </a:schemeClr>
                  </a:solidFill>
                  <a:latin typeface="Arial"/>
                  <a:ea typeface="黑体"/>
                  <a:cs typeface="+mn-cs"/>
                  <a:sym typeface="Montserrat Semi Bold"/>
                </a:endParaRPr>
              </a:p>
              <a:p>
                <a:pPr marL="349758" lvl="0" algn="l" defTabSz="914400">
                  <a:lnSpc>
                    <a:spcPct val="120000"/>
                  </a:lnSpc>
                  <a:buFont typeface="Arial" charset="0"/>
                  <a:buChar char="•"/>
                  <a:defRPr sz="3000">
                    <a:solidFill>
                      <a:schemeClr val="tx1">
                        <a:alpha val="100000"/>
                      </a:schemeClr>
                    </a:solidFill>
                    <a:latin typeface="Arial"/>
                    <a:ea typeface="黑体"/>
                    <a:cs typeface="+mn-cs"/>
                    <a:sym typeface="Montserrat Semi Bold"/>
                  </a:defRPr>
                </a:pPr>
                <a:endParaRPr sz="3000">
                  <a:solidFill>
                    <a:schemeClr val="tx1">
                      <a:alpha val="100000"/>
                    </a:schemeClr>
                  </a:solidFill>
                  <a:latin typeface="Arial"/>
                  <a:ea typeface="黑体"/>
                  <a:cs typeface="+mn-cs"/>
                  <a:sym typeface="Montserrat Semi Bold"/>
                </a:endParaRPr>
              </a:p>
            </p:txBody>
          </p:sp>
        </p:grpSp>
        <p:grpSp>
          <p:nvGrpSpPr>
            <p:cNvPr id="165" name=""/>
            <p:cNvGrpSpPr/>
            <p:nvPr/>
          </p:nvGrpSpPr>
          <p:grpSpPr>
            <a:xfrm rot="0" flipH="false" flipV="false">
              <a:off x="8004732" y="3913069"/>
              <a:ext cx="3964678" cy="2280273"/>
              <a:chOff x="849395" y="1655899"/>
              <a:chExt cx="3964678" cy="2280273"/>
            </a:xfrm>
          </p:grpSpPr>
          <p:sp>
            <p:nvSpPr>
              <p:cNvPr id="166" name="Shape 13761" descr="{&quot;isTemplate&quot;:true,&quot;type&quot;:&quot;title&quot;,&quot;canOmit&quot;:false,&quot;range&quot;:0}"/>
              <p:cNvSpPr/>
              <p:nvPr/>
            </p:nvSpPr>
            <p:spPr>
              <a:xfrm rot="0" flipH="false" flipV="false">
                <a:off x="1214068" y="1655899"/>
                <a:ext cx="3600005" cy="457200"/>
              </a:xfrm>
              <a:prstGeom prst="rect">
                <a:avLst/>
              </a:prstGeom>
              <a:ln w="12700">
                <a:miter lim="400000"/>
              </a:ln>
            </p:spPr>
            <p:txBody>
              <a:bodyPr wrap="square" lIns="25400" tIns="25400" rIns="25400" bIns="25400" anchor="t">
                <a:noAutofit/>
              </a:bodyPr>
              <a:lstStyle>
                <a:lvl1pPr algn="l">
                  <a:lnSpc>
                    <a:spcPct val="120000"/>
                  </a:lnSpc>
                  <a:defRPr sz="3000">
                    <a:latin typeface="+mn-lt"/>
                    <a:ea typeface="+mn-ea"/>
                    <a:cs typeface="+mn-cs"/>
                    <a:sym typeface="Montserrat Semi Bold"/>
                  </a:defRPr>
                </a:lvl1pPr>
              </a:lstStyle>
              <a:p>
                <a:pPr marL="0" lvl="0" indent="0" algn="l" defTabSz="457189">
                  <a:lnSpc>
                    <a:spcPct val="100000"/>
                  </a:lnSpc>
                  <a:buNone/>
                  <a:defRPr sz="3000">
                    <a:solidFill>
                      <a:schemeClr val="tx1">
                        <a:alpha val="100000"/>
                      </a:schemeClr>
                    </a:solidFill>
                    <a:latin typeface="等线"/>
                    <a:ea typeface="等线"/>
                    <a:cs typeface="+mn-cs"/>
                    <a:sym typeface="Montserrat Semi Bold"/>
                  </a:defRPr>
                </a:pP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sym typeface="Montserrat Semi Bold"/>
                  </a:rPr>
                  <a:t>业</a:t>
                </a: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sym typeface="Montserrat Semi Bold"/>
                  </a:rPr>
                  <a:t>务流程控制</a:t>
                </a:r>
                <a:endParaRPr sz="3000">
                  <a:solidFill>
                    <a:schemeClr val="tx1">
                      <a:alpha val="100000"/>
                    </a:schemeClr>
                  </a:solidFill>
                  <a:latin typeface="等线"/>
                  <a:ea typeface="等线"/>
                  <a:cs typeface="+mn-cs"/>
                  <a:sym typeface="Montserrat Semi Bold"/>
                </a:endParaRPr>
              </a:p>
            </p:txBody>
          </p:sp>
          <p:sp>
            <p:nvSpPr>
              <p:cNvPr id="167" name="Shape 13761" descr="{&quot;isTemplate&quot;:true,&quot;type&quot;:&quot;content&quot;,&quot;canOmit&quot;:false,&quot;range&quot;:0}"/>
              <p:cNvSpPr/>
              <p:nvPr/>
            </p:nvSpPr>
            <p:spPr>
              <a:xfrm rot="0" flipH="false" flipV="false">
                <a:off x="849395" y="2136202"/>
                <a:ext cx="3600005" cy="1799970"/>
              </a:xfrm>
              <a:prstGeom prst="rect">
                <a:avLst/>
              </a:prstGeom>
              <a:ln w="12700">
                <a:miter lim="400000"/>
              </a:ln>
            </p:spPr>
            <p:txBody>
              <a:bodyPr wrap="square" lIns="25400" tIns="25400" rIns="25400" bIns="25400" anchor="t">
                <a:noAutofit/>
              </a:bodyPr>
              <a:lstStyle>
                <a:lvl1pPr algn="l">
                  <a:lnSpc>
                    <a:spcPct val="120000"/>
                  </a:lnSpc>
                  <a:defRPr sz="3000">
                    <a:latin typeface="+mn-lt"/>
                    <a:ea typeface="+mn-ea"/>
                    <a:cs typeface="+mn-cs"/>
                    <a:sym typeface="Montserrat Semi Bold"/>
                  </a:defRPr>
                </a:lvl1pPr>
              </a:lstStyle>
              <a:p>
                <a:pPr marL="0" indent="0" defTabSz="457189">
                  <a:lnSpc>
                    <a:spcPct val="130000"/>
                  </a:lnSpc>
                  <a:buNone/>
                  <a:defRPr sz="3000">
                    <a:solidFill>
                      <a:schemeClr val="tx1">
                        <a:alpha val="100000"/>
                      </a:schemeClr>
                    </a:solidFill>
                    <a:latin typeface="等线"/>
                    <a:ea typeface="等线"/>
                    <a:cs typeface="+mn-cs"/>
                    <a:sym typeface="Montserrat Semi Bold"/>
                  </a:defRPr>
                </a:pPr>
                <a:endParaRPr lang="zh-CN" sz="1399">
                  <a:solidFill>
                    <a:schemeClr val="tx1">
                      <a:alpha val="100000"/>
                    </a:schemeClr>
                  </a:solidFill>
                  <a:latin typeface="默认字体"/>
                  <a:ea typeface="默认字体"/>
                  <a:cs typeface="思源黑体 CN Regular"/>
                  <a:sym typeface="思源宋体 CN"/>
                </a:endParaRPr>
              </a:p>
            </p:txBody>
          </p:sp>
        </p:grpSp>
      </p:grpSp>
      <p:sp>
        <p:nvSpPr>
          <p:cNvPr id="168" name="" descr="{&quot;isTemplate&quot;:true,&quot;type&quot;:&quot;title&quot;,&quot;canOmit&quot;:false,&quot;range&quot;:0}"/>
          <p:cNvSpPr txBox="true"/>
          <p:nvPr/>
        </p:nvSpPr>
        <p:spPr>
          <a:xfrm rot="0" flipH="false" flipV="false">
            <a:off x="636184" y="495861"/>
            <a:ext cx="4254500" cy="946150"/>
          </a:xfrm>
          <a:prstGeom prst="rect">
            <a:avLst/>
          </a:prstGeom>
          <a:noFill/>
        </p:spPr>
        <p:txBody>
          <a:bodyPr wrap="square" lIns="89991" tIns="46795" rIns="89991" bIns="46795" rtlCol="false" anchor="b" anchorCtr="false">
            <a:spAutoFit/>
          </a:bodyPr>
          <a:lstStyle/>
          <a:p>
            <a:pPr marL="0" lvl="0" algn="l" defTabSz="914400">
              <a:lnSpc>
                <a:spcPct val="100000"/>
              </a:lnSpc>
              <a:defRPr sz="1800">
                <a:solidFill>
                  <a:schemeClr val="tx1">
                    <a:alpha val="100000"/>
                  </a:schemeClr>
                </a:solidFill>
                <a:latin typeface="Arial"/>
                <a:ea typeface="黑体"/>
                <a:cs typeface="+mn-cs"/>
              </a:defRPr>
            </a:pPr>
            <a:r>
              <a:rPr lang="zh-CN" sz="2800" b="true" i="false" u="none" strike="noStrike">
                <a:solidFill>
                  <a:schemeClr val="tx1">
                    <a:alpha val="100000"/>
                  </a:schemeClr>
                </a:solidFill>
                <a:latin typeface="默认字体"/>
                <a:ea typeface="默认字体"/>
                <a:cs typeface="+mn-cs"/>
              </a:rPr>
              <a:t>业务逻辑控制与流程协作</a:t>
            </a:r>
            <a:endParaRPr sz="1800">
              <a:solidFill>
                <a:schemeClr val="tx1">
                  <a:alpha val="100000"/>
                </a:schemeClr>
              </a:solidFill>
              <a:latin typeface="Arial"/>
              <a:ea typeface="黑体"/>
              <a:cs typeface="+mn-cs"/>
            </a:endParaRPr>
          </a:p>
          <a:p>
            <a:pPr marL="349758" lvl="0" algn="l" defTabSz="914400">
              <a:lnSpc>
                <a:spcPct val="100000"/>
              </a:lnSpc>
              <a:buFont typeface="Arial" charset="0"/>
              <a:buChar char="•"/>
              <a:defRPr sz="1800">
                <a:solidFill>
                  <a:schemeClr val="tx1">
                    <a:alpha val="100000"/>
                  </a:schemeClr>
                </a:solidFill>
                <a:latin typeface="Arial"/>
                <a:ea typeface="黑体"/>
                <a:cs typeface="+mn-cs"/>
              </a:defRPr>
            </a:pPr>
            <a:endParaRPr sz="2800">
              <a:solidFill>
                <a:schemeClr val="tx1">
                  <a:alpha val="100000"/>
                </a:schemeClr>
              </a:solidFill>
              <a:latin typeface="Arial"/>
              <a:ea typeface="黑体"/>
              <a:cs typeface="+mn-cs"/>
            </a:endParaRPr>
          </a:p>
        </p:txBody>
      </p:sp>
      <p:sp>
        <p:nvSpPr>
          <p:cNvPr id="169" name=""/>
          <p:cNvSpPr txBox="true"/>
          <p:nvPr/>
        </p:nvSpPr>
        <p:spPr>
          <a:xfrm rot="0" flipH="false" flipV="false">
            <a:off x="8303830" y="4289972"/>
            <a:ext cx="2819400" cy="857250"/>
          </a:xfrm>
          <a:prstGeom prst="rect">
            <a:avLst/>
          </a:prstGeom>
          <a:ln w="6350">
            <a:prstDash val="solid"/>
          </a:ln>
        </p:spPr>
        <p:txBody>
          <a:bodyPr wrap="square">
            <a:spAutoFit/>
          </a:bodyPr>
          <a:lstStyle/>
          <a:p>
            <a:pPr marL="0" lvl="0" algn="l" defTabSz="914400">
              <a:lnSpc>
                <a:spcPct val="120000"/>
              </a:lnSpc>
              <a:defRPr sz="1800">
                <a:solidFill>
                  <a:schemeClr val="tx1">
                    <a:alpha val="100000"/>
                  </a:schemeClr>
                </a:solidFill>
                <a:latin typeface="Arial"/>
                <a:ea typeface="黑体"/>
                <a:cs typeface="+mn-cs"/>
              </a:defRPr>
            </a:pPr>
            <a:r>
              <a:rPr lang="zh-CN" sz="1399" b="false" i="false" u="none" strike="noStrike">
                <a:solidFill>
                  <a:schemeClr val="tx1">
                    <a:alpha val="100000"/>
                  </a:schemeClr>
                </a:solidFill>
                <a:latin typeface="默认字体"/>
                <a:ea typeface="默认字体"/>
                <a:cs typeface="+mn-cs"/>
              </a:rPr>
              <a:t>各</a:t>
            </a:r>
            <a:r>
              <a:rPr lang="zh-CN" sz="1399" b="false" i="false" u="none" strike="noStrike">
                <a:solidFill>
                  <a:schemeClr val="tx1">
                    <a:alpha val="100000"/>
                  </a:schemeClr>
                </a:solidFill>
                <a:latin typeface="默认字体"/>
                <a:ea typeface="默认字体"/>
                <a:cs typeface="+mn-cs"/>
              </a:rPr>
              <a:t>服</a:t>
            </a:r>
            <a:r>
              <a:rPr lang="zh-CN" sz="1399" b="false" i="false" u="none" strike="noStrike">
                <a:solidFill>
                  <a:schemeClr val="tx1">
                    <a:alpha val="100000"/>
                  </a:schemeClr>
                </a:solidFill>
                <a:latin typeface="默认字体"/>
                <a:ea typeface="默认字体"/>
                <a:cs typeface="+mn-cs"/>
              </a:rPr>
              <a:t>务之间由控制器统一调度，确保系统流程完整闭环、逻辑清晰。</a:t>
            </a:r>
            <a:endParaRPr sz="1800">
              <a:solidFill>
                <a:schemeClr val="tx1">
                  <a:alpha val="100000"/>
                </a:schemeClr>
              </a:solidFill>
              <a:latin typeface="Arial"/>
              <a:ea typeface="黑体"/>
              <a:cs typeface="+mn-cs"/>
            </a:endParaRP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170" name="" descr="{&quot;isTemplate&quot;:true,&quot;type&quot;:&quot;page&quot;,&quot;originSlideId&quot;:&quot;70068e14&quot;}"/>
        <p:cNvGrpSpPr/>
        <p:nvPr/>
      </p:nvGrpSpPr>
      <p:grpSpPr>
        <a:xfrm>
          <a:off x="0" y="0"/>
          <a:ext cx="0" cy="0"/>
          <a:chOff x="0" y="0"/>
          <a:chExt cx="0" cy="0"/>
        </a:xfrm>
      </p:grpSpPr>
      <p:pic>
        <p:nvPicPr>
          <p:cNvPr id="171" name="图片 27" descr="{&quot;isTemplate&quot;:true,&quot;type&quot;:&quot;image&quot;,&quot;canOmit&quot;:false}"/>
          <p:cNvPicPr>
            <a:picLocks noChangeAspect="true"/>
          </p:cNvPicPr>
          <p:nvPr/>
        </p:nvPicPr>
        <p:blipFill>
          <a:blip r:embed="rId1"/>
          <a:srcRect l="0" t="0" r="0" b="0"/>
          <a:stretch>
            <a:fillRect/>
          </a:stretch>
        </p:blipFill>
        <p:spPr>
          <a:xfrm>
            <a:off x="943366" y="1858744"/>
            <a:ext cx="2806978" cy="3742636"/>
          </a:xfrm>
          <a:prstGeom prst="rect">
            <a:avLst/>
          </a:prstGeom>
        </p:spPr>
      </p:pic>
      <p:grpSp>
        <p:nvGrpSpPr>
          <p:cNvPr id="172" name="" descr="{&quot;isTemplate&quot;:true,&quot;type&quot;:&quot;list&quot;,&quot;alignment&quot;:&quot;left&quot;,&quot;alignmentVertical&quot;:&quot;top&quot;,&quot;canOmit&quot;:false,&quot;scalable&quot;:false,&quot;minItemsCount&quot;:-1}"/>
          <p:cNvGrpSpPr/>
          <p:nvPr/>
        </p:nvGrpSpPr>
        <p:grpSpPr>
          <a:xfrm>
            <a:off x="4313041" y="1658269"/>
            <a:ext cx="7407391" cy="4385246"/>
            <a:chOff x="4313465" y="1658096"/>
            <a:chExt cx="7408119" cy="4385676"/>
          </a:xfrm>
        </p:grpSpPr>
        <p:grpSp>
          <p:nvGrpSpPr>
            <p:cNvPr id="173" name=""/>
            <p:cNvGrpSpPr/>
            <p:nvPr/>
          </p:nvGrpSpPr>
          <p:grpSpPr>
            <a:xfrm>
              <a:off x="4313466" y="1658101"/>
              <a:ext cx="3559620" cy="2169477"/>
              <a:chOff x="4313466" y="1658101"/>
              <a:chExt cx="3559620" cy="2169477"/>
            </a:xfrm>
          </p:grpSpPr>
          <p:grpSp>
            <p:nvGrpSpPr>
              <p:cNvPr id="174" name="Group 18"/>
              <p:cNvGrpSpPr/>
              <p:nvPr/>
            </p:nvGrpSpPr>
            <p:grpSpPr>
              <a:xfrm rot="0" flipH="false" flipV="false">
                <a:off x="4313466" y="1785101"/>
                <a:ext cx="648000" cy="648000"/>
                <a:chOff x="1523718" y="4073671"/>
                <a:chExt cx="1545952" cy="1545347"/>
              </a:xfrm>
            </p:grpSpPr>
            <p:sp>
              <p:nvSpPr>
                <p:cNvPr id="175" name="Oval 19"/>
                <p:cNvSpPr/>
                <p:nvPr/>
              </p:nvSpPr>
              <p:spPr>
                <a:xfrm>
                  <a:off x="1523718" y="4073671"/>
                  <a:ext cx="1545952" cy="1545347"/>
                </a:xfrm>
                <a:prstGeom prst="ellipse">
                  <a:avLst/>
                </a:prstGeom>
                <a:gradFill flip="none" rotWithShape="true">
                  <a:gsLst>
                    <a:gs pos="0">
                      <a:schemeClr val="accent1">
                        <a:alpha val="100000"/>
                      </a:schemeClr>
                    </a:gs>
                    <a:gs pos="100000">
                      <a:schemeClr val="accent1">
                        <a:alpha val="100000"/>
                      </a:schemeClr>
                    </a:gs>
                  </a:gsLst>
                  <a:lin ang="5400000" scaled="true"/>
                  <a:tileRect l="0" t="0" r="0" b="0"/>
                </a:gra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en-US" sz="3199">
                    <a:solidFill>
                      <a:schemeClr val="accent2">
                        <a:alpha val="100000"/>
                      </a:schemeClr>
                    </a:solidFill>
                    <a:latin typeface="默认字体"/>
                    <a:ea typeface="默认字体"/>
                    <a:cs typeface="思源黑体 CN Regular"/>
                    <a:sym typeface="思源宋体 CN"/>
                  </a:endParaRPr>
                </a:p>
              </p:txBody>
            </p:sp>
            <p:sp>
              <p:nvSpPr>
                <p:cNvPr id="176" name="AutoShape 115"/>
                <p:cNvSpPr/>
                <p:nvPr/>
              </p:nvSpPr>
              <p:spPr bwMode="auto">
                <a:xfrm>
                  <a:off x="1911609" y="4451102"/>
                  <a:ext cx="820217" cy="8276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57" y="18801"/>
                      </a:moveTo>
                      <a:cubicBezTo>
                        <a:pt x="21518" y="18965"/>
                        <a:pt x="21599" y="19177"/>
                        <a:pt x="21599" y="19436"/>
                      </a:cubicBezTo>
                      <a:cubicBezTo>
                        <a:pt x="21599" y="19580"/>
                        <a:pt x="21518" y="19775"/>
                        <a:pt x="21357" y="20018"/>
                      </a:cubicBezTo>
                      <a:cubicBezTo>
                        <a:pt x="21193" y="20261"/>
                        <a:pt x="20989" y="20504"/>
                        <a:pt x="20746" y="20741"/>
                      </a:cubicBezTo>
                      <a:cubicBezTo>
                        <a:pt x="20503" y="20978"/>
                        <a:pt x="20260" y="21184"/>
                        <a:pt x="20023" y="21348"/>
                      </a:cubicBezTo>
                      <a:cubicBezTo>
                        <a:pt x="19783" y="21518"/>
                        <a:pt x="19593" y="21599"/>
                        <a:pt x="19447" y="21599"/>
                      </a:cubicBezTo>
                      <a:cubicBezTo>
                        <a:pt x="19189" y="21599"/>
                        <a:pt x="18975" y="21515"/>
                        <a:pt x="18811" y="21343"/>
                      </a:cubicBezTo>
                      <a:lnTo>
                        <a:pt x="13957" y="16502"/>
                      </a:lnTo>
                      <a:cubicBezTo>
                        <a:pt x="13217" y="16980"/>
                        <a:pt x="12428" y="17350"/>
                        <a:pt x="11589" y="17604"/>
                      </a:cubicBezTo>
                      <a:cubicBezTo>
                        <a:pt x="10750" y="17864"/>
                        <a:pt x="9891" y="17991"/>
                        <a:pt x="9007" y="17991"/>
                      </a:cubicBezTo>
                      <a:cubicBezTo>
                        <a:pt x="7769" y="17991"/>
                        <a:pt x="6608" y="17759"/>
                        <a:pt x="5517" y="17290"/>
                      </a:cubicBezTo>
                      <a:cubicBezTo>
                        <a:pt x="4427" y="16822"/>
                        <a:pt x="3469" y="16175"/>
                        <a:pt x="2644" y="15353"/>
                      </a:cubicBezTo>
                      <a:cubicBezTo>
                        <a:pt x="1816" y="14534"/>
                        <a:pt x="1172" y="13580"/>
                        <a:pt x="700" y="12487"/>
                      </a:cubicBezTo>
                      <a:cubicBezTo>
                        <a:pt x="231" y="11400"/>
                        <a:pt x="0" y="10236"/>
                        <a:pt x="0" y="8999"/>
                      </a:cubicBezTo>
                      <a:cubicBezTo>
                        <a:pt x="0" y="7768"/>
                        <a:pt x="231" y="6602"/>
                        <a:pt x="700" y="5515"/>
                      </a:cubicBezTo>
                      <a:cubicBezTo>
                        <a:pt x="1169" y="4422"/>
                        <a:pt x="1816" y="3467"/>
                        <a:pt x="2644" y="2645"/>
                      </a:cubicBezTo>
                      <a:cubicBezTo>
                        <a:pt x="3469" y="1827"/>
                        <a:pt x="4424" y="1180"/>
                        <a:pt x="5512" y="708"/>
                      </a:cubicBezTo>
                      <a:cubicBezTo>
                        <a:pt x="6600" y="237"/>
                        <a:pt x="7764" y="0"/>
                        <a:pt x="9007" y="0"/>
                      </a:cubicBezTo>
                      <a:cubicBezTo>
                        <a:pt x="10244" y="0"/>
                        <a:pt x="11403" y="237"/>
                        <a:pt x="12488" y="708"/>
                      </a:cubicBezTo>
                      <a:cubicBezTo>
                        <a:pt x="13573" y="1180"/>
                        <a:pt x="14530" y="1827"/>
                        <a:pt x="15358" y="2645"/>
                      </a:cubicBezTo>
                      <a:cubicBezTo>
                        <a:pt x="16183" y="3467"/>
                        <a:pt x="16830" y="4422"/>
                        <a:pt x="17299" y="5515"/>
                      </a:cubicBezTo>
                      <a:cubicBezTo>
                        <a:pt x="17768" y="6602"/>
                        <a:pt x="18003" y="7768"/>
                        <a:pt x="18003" y="8999"/>
                      </a:cubicBezTo>
                      <a:cubicBezTo>
                        <a:pt x="18003" y="9886"/>
                        <a:pt x="17873" y="10747"/>
                        <a:pt x="17616" y="11589"/>
                      </a:cubicBezTo>
                      <a:cubicBezTo>
                        <a:pt x="17359" y="12433"/>
                        <a:pt x="16991" y="13218"/>
                        <a:pt x="16514" y="13947"/>
                      </a:cubicBezTo>
                      <a:lnTo>
                        <a:pt x="21357" y="18801"/>
                      </a:lnTo>
                      <a:close/>
                      <a:moveTo>
                        <a:pt x="3596" y="8999"/>
                      </a:moveTo>
                      <a:cubicBezTo>
                        <a:pt x="3596" y="9759"/>
                        <a:pt x="3740" y="10465"/>
                        <a:pt x="4028" y="11117"/>
                      </a:cubicBezTo>
                      <a:cubicBezTo>
                        <a:pt x="4317" y="11770"/>
                        <a:pt x="4707" y="12337"/>
                        <a:pt x="5193" y="12820"/>
                      </a:cubicBezTo>
                      <a:cubicBezTo>
                        <a:pt x="5679" y="13300"/>
                        <a:pt x="6252" y="13684"/>
                        <a:pt x="6908" y="13969"/>
                      </a:cubicBezTo>
                      <a:cubicBezTo>
                        <a:pt x="7566" y="14252"/>
                        <a:pt x="8264" y="14393"/>
                        <a:pt x="9004" y="14393"/>
                      </a:cubicBezTo>
                      <a:cubicBezTo>
                        <a:pt x="9744" y="14393"/>
                        <a:pt x="10439" y="14252"/>
                        <a:pt x="11092" y="13969"/>
                      </a:cubicBezTo>
                      <a:cubicBezTo>
                        <a:pt x="11745" y="13684"/>
                        <a:pt x="12318" y="13300"/>
                        <a:pt x="12801" y="12820"/>
                      </a:cubicBezTo>
                      <a:cubicBezTo>
                        <a:pt x="13290" y="12337"/>
                        <a:pt x="13677" y="11770"/>
                        <a:pt x="13965" y="11117"/>
                      </a:cubicBezTo>
                      <a:cubicBezTo>
                        <a:pt x="14254" y="10465"/>
                        <a:pt x="14398" y="9759"/>
                        <a:pt x="14398" y="8999"/>
                      </a:cubicBezTo>
                      <a:cubicBezTo>
                        <a:pt x="14398" y="8259"/>
                        <a:pt x="14254" y="7565"/>
                        <a:pt x="13965" y="6912"/>
                      </a:cubicBezTo>
                      <a:cubicBezTo>
                        <a:pt x="13674" y="6257"/>
                        <a:pt x="13290" y="5684"/>
                        <a:pt x="12801" y="5192"/>
                      </a:cubicBezTo>
                      <a:cubicBezTo>
                        <a:pt x="12315" y="4704"/>
                        <a:pt x="11745" y="4317"/>
                        <a:pt x="11092" y="4032"/>
                      </a:cubicBezTo>
                      <a:cubicBezTo>
                        <a:pt x="10439" y="3749"/>
                        <a:pt x="9741" y="3605"/>
                        <a:pt x="9004" y="3605"/>
                      </a:cubicBezTo>
                      <a:cubicBezTo>
                        <a:pt x="8267" y="3605"/>
                        <a:pt x="7566" y="3749"/>
                        <a:pt x="6908" y="4032"/>
                      </a:cubicBezTo>
                      <a:cubicBezTo>
                        <a:pt x="6252" y="4317"/>
                        <a:pt x="5676" y="4704"/>
                        <a:pt x="5193" y="5192"/>
                      </a:cubicBezTo>
                      <a:cubicBezTo>
                        <a:pt x="4707" y="5684"/>
                        <a:pt x="4317" y="6257"/>
                        <a:pt x="4028" y="6912"/>
                      </a:cubicBezTo>
                      <a:cubicBezTo>
                        <a:pt x="3740" y="7565"/>
                        <a:pt x="3596" y="8256"/>
                        <a:pt x="3596" y="8999"/>
                      </a:cubicBezTo>
                      <a:moveTo>
                        <a:pt x="9007" y="5591"/>
                      </a:moveTo>
                      <a:cubicBezTo>
                        <a:pt x="9185" y="5591"/>
                        <a:pt x="9343" y="5656"/>
                        <a:pt x="9473" y="5785"/>
                      </a:cubicBezTo>
                      <a:cubicBezTo>
                        <a:pt x="9603" y="5918"/>
                        <a:pt x="9668" y="6082"/>
                        <a:pt x="9668" y="6279"/>
                      </a:cubicBezTo>
                      <a:cubicBezTo>
                        <a:pt x="9668" y="6460"/>
                        <a:pt x="9603" y="6616"/>
                        <a:pt x="9473" y="6745"/>
                      </a:cubicBezTo>
                      <a:cubicBezTo>
                        <a:pt x="9343" y="6878"/>
                        <a:pt x="9185" y="6943"/>
                        <a:pt x="9007" y="6943"/>
                      </a:cubicBezTo>
                      <a:cubicBezTo>
                        <a:pt x="8439" y="6943"/>
                        <a:pt x="7953" y="7144"/>
                        <a:pt x="7552" y="7536"/>
                      </a:cubicBezTo>
                      <a:cubicBezTo>
                        <a:pt x="7151" y="7934"/>
                        <a:pt x="6950" y="8423"/>
                        <a:pt x="6950" y="8996"/>
                      </a:cubicBezTo>
                      <a:cubicBezTo>
                        <a:pt x="6950" y="9180"/>
                        <a:pt x="6885" y="9332"/>
                        <a:pt x="6755" y="9465"/>
                      </a:cubicBezTo>
                      <a:cubicBezTo>
                        <a:pt x="6622" y="9595"/>
                        <a:pt x="6467" y="9657"/>
                        <a:pt x="6289" y="9657"/>
                      </a:cubicBezTo>
                      <a:cubicBezTo>
                        <a:pt x="6080" y="9657"/>
                        <a:pt x="5913" y="9595"/>
                        <a:pt x="5786" y="9465"/>
                      </a:cubicBezTo>
                      <a:cubicBezTo>
                        <a:pt x="5659" y="9332"/>
                        <a:pt x="5599" y="9180"/>
                        <a:pt x="5599" y="8996"/>
                      </a:cubicBezTo>
                      <a:cubicBezTo>
                        <a:pt x="5599" y="8539"/>
                        <a:pt x="5684" y="8104"/>
                        <a:pt x="5862" y="7686"/>
                      </a:cubicBezTo>
                      <a:cubicBezTo>
                        <a:pt x="6037" y="7271"/>
                        <a:pt x="6280" y="6907"/>
                        <a:pt x="6597" y="6590"/>
                      </a:cubicBezTo>
                      <a:cubicBezTo>
                        <a:pt x="6905" y="6277"/>
                        <a:pt x="7264" y="6028"/>
                        <a:pt x="7676" y="5856"/>
                      </a:cubicBezTo>
                      <a:cubicBezTo>
                        <a:pt x="8086" y="5681"/>
                        <a:pt x="8529" y="5591"/>
                        <a:pt x="9007" y="5591"/>
                      </a:cubicBezTo>
                    </a:path>
                  </a:pathLst>
                </a:custGeom>
                <a:solidFill>
                  <a:schemeClr val="bg1"/>
                </a:solidFill>
                <a:ln>
                  <a:noFill/>
                </a:ln>
                <a:effectLst/>
              </p:spPr>
              <p:txBody>
                <a:bodyPr lIns="38100" tIns="38100" rIns="38100" bIns="38100" anchor="ctr"/>
                <a:lstStyle/>
                <a:p>
                  <a:pPr defTabSz="342891">
                    <a:defRPr sz="1800">
                      <a:solidFill>
                        <a:schemeClr val="tx1">
                          <a:alpha val="100000"/>
                        </a:schemeClr>
                      </a:solidFill>
                      <a:latin typeface="等线"/>
                      <a:ea typeface="等线"/>
                      <a:cs typeface="+mn-cs"/>
                    </a:defRPr>
                  </a:pPr>
                  <a:endParaRPr sz="2199">
                    <a:solidFill>
                      <a:srgbClr val="44CEB9">
                        <a:alpha val="100000"/>
                      </a:srgbClr>
                    </a:solidFill>
                    <a:effectLst>
                      <a:outerShdw blurRad="38100" dist="38100" dir="2700000" sx="100000" sy="100000" algn="tl">
                        <a:srgbClr val="000000">
                          <a:alpha val="100000"/>
                        </a:srgbClr>
                      </a:outerShdw>
                    </a:effectLst>
                    <a:latin typeface="默认字体"/>
                    <a:ea typeface="默认字体"/>
                    <a:cs typeface="思源黑体 CN Regular"/>
                    <a:sym typeface="思源宋体 CN"/>
                  </a:endParaRPr>
                </a:p>
              </p:txBody>
            </p:sp>
          </p:grpSp>
          <p:grpSp>
            <p:nvGrpSpPr>
              <p:cNvPr id="177" name=""/>
              <p:cNvGrpSpPr/>
              <p:nvPr/>
            </p:nvGrpSpPr>
            <p:grpSpPr>
              <a:xfrm rot="0" flipH="false" flipV="false">
                <a:off x="5065840" y="1658101"/>
                <a:ext cx="2807246" cy="2169477"/>
                <a:chOff x="5113466" y="1785101"/>
                <a:chExt cx="2807246" cy="2169477"/>
              </a:xfrm>
            </p:grpSpPr>
            <p:sp>
              <p:nvSpPr>
                <p:cNvPr id="178" name="文本框 30" descr="{&quot;isTemplate&quot;:true,&quot;type&quot;:&quot;title&quot;,&quot;canOmit&quot;:false,&quot;range&quot;:0}"/>
                <p:cNvSpPr txBox="true"/>
                <p:nvPr/>
              </p:nvSpPr>
              <p:spPr>
                <a:xfrm rot="0" flipH="false" flipV="false">
                  <a:off x="5113466" y="1785101"/>
                  <a:ext cx="2673612" cy="368336"/>
                </a:xfrm>
                <a:prstGeom prst="rect">
                  <a:avLst/>
                </a:prstGeom>
                <a:noFill/>
              </p:spPr>
              <p:txBody>
                <a:bodyPr wrap="square">
                  <a:spAutoFit/>
                </a:bodyPr>
                <a:lstStyle/>
                <a:p>
                  <a:pPr marL="0" lvl="0" indent="0">
                    <a:lnSpc>
                      <a:spcPct val="100000"/>
                    </a:lnSpc>
                    <a:buNone/>
                    <a:defRPr sz="1800">
                      <a:solidFill>
                        <a:schemeClr val="tx1">
                          <a:alpha val="100000"/>
                        </a:schemeClr>
                      </a:solidFill>
                      <a:latin typeface="等线"/>
                      <a:ea typeface="等线"/>
                      <a:cs typeface="+mn-cs"/>
                    </a:defRPr>
                  </a:pPr>
                  <a:r>
                    <a:rPr sz="1800" b="true">
                      <a:solidFill>
                        <a:schemeClr val="tx1">
                          <a:lumMod val="75000"/>
                          <a:lumOff val="25000"/>
                          <a:alpha val="100000"/>
                        </a:schemeClr>
                      </a:solidFill>
                      <a:highlight>
                        <a:srgbClr val="FFFFFF">
                          <a:alpha val="100000"/>
                        </a:srgbClr>
                      </a:highlight>
                      <a:latin typeface="默认字体"/>
                      <a:ea typeface="默认字体"/>
                      <a:cs typeface="+mn-cs"/>
                    </a:rPr>
                    <a:t>数</a:t>
                  </a:r>
                  <a:r>
                    <a:rPr sz="1800" b="true">
                      <a:solidFill>
                        <a:schemeClr val="tx1">
                          <a:lumMod val="75000"/>
                          <a:lumOff val="25000"/>
                          <a:alpha val="100000"/>
                        </a:schemeClr>
                      </a:solidFill>
                      <a:highlight>
                        <a:srgbClr val="FFFFFF">
                          <a:alpha val="100000"/>
                        </a:srgbClr>
                      </a:highlight>
                      <a:latin typeface="默认字体"/>
                      <a:ea typeface="默认字体"/>
                      <a:cs typeface="+mn-cs"/>
                    </a:rPr>
                    <a:t>据库结</a:t>
                  </a:r>
                  <a:r>
                    <a:rPr sz="1800" b="true">
                      <a:solidFill>
                        <a:schemeClr val="tx1">
                          <a:lumMod val="75000"/>
                          <a:lumOff val="25000"/>
                          <a:alpha val="100000"/>
                        </a:schemeClr>
                      </a:solidFill>
                      <a:highlight>
                        <a:srgbClr val="FFFFFF">
                          <a:alpha val="100000"/>
                        </a:srgbClr>
                      </a:highlight>
                      <a:latin typeface="默认字体"/>
                      <a:ea typeface="默认字体"/>
                      <a:cs typeface="+mn-cs"/>
                    </a:rPr>
                    <a:t>构设计</a:t>
                  </a:r>
                  <a:endParaRPr/>
                </a:p>
              </p:txBody>
            </p:sp>
            <p:sp>
              <p:nvSpPr>
                <p:cNvPr id="179" name="文本框 30" descr="{&quot;isTemplate&quot;:true,&quot;type&quot;:&quot;content&quot;,&quot;canOmit&quot;:false,&quot;range&quot;:0}"/>
                <p:cNvSpPr txBox="true"/>
                <p:nvPr/>
              </p:nvSpPr>
              <p:spPr>
                <a:xfrm rot="0" flipH="false" flipV="false">
                  <a:off x="5113482" y="2228813"/>
                  <a:ext cx="2807230" cy="1725765"/>
                </a:xfrm>
                <a:prstGeom prst="rect">
                  <a:avLst/>
                </a:prstGeom>
                <a:noFill/>
              </p:spPr>
              <p:txBody>
                <a:bodyPr wrap="square">
                  <a:noAutofit/>
                </a:bodyPr>
                <a:lstStyle/>
                <a:p>
                  <a:pPr marL="0" lvl="0" indent="0" algn="l" defTabSz="914400">
                    <a:lnSpc>
                      <a:spcPct val="130000"/>
                    </a:lnSpc>
                    <a:buNone/>
                    <a:defRPr sz="1800">
                      <a:solidFill>
                        <a:schemeClr val="tx1">
                          <a:alpha val="100000"/>
                        </a:schemeClr>
                      </a:solidFill>
                      <a:latin typeface="Arial"/>
                      <a:ea typeface="黑体"/>
                      <a:cs typeface="+mn-cs"/>
                    </a:defRPr>
                  </a:pPr>
                  <a:r>
                    <a:rPr lang="zh-CN" sz="1399" b="false" i="false" u="none" strike="noStrike">
                      <a:solidFill>
                        <a:schemeClr val="tx1">
                          <a:alpha val="100000"/>
                        </a:schemeClr>
                      </a:solidFill>
                      <a:latin typeface="默认字体"/>
                      <a:ea typeface="默认字体"/>
                      <a:cs typeface="等线"/>
                      <a:sym typeface="思源宋体 CN"/>
                    </a:rPr>
                    <a:t>使</a:t>
                  </a:r>
                  <a:r>
                    <a:rPr lang="zh-CN" sz="1399" b="false" i="false" u="none" strike="noStrike">
                      <a:solidFill>
                        <a:schemeClr val="tx1">
                          <a:alpha val="100000"/>
                        </a:schemeClr>
                      </a:solidFill>
                      <a:latin typeface="默认字体"/>
                      <a:ea typeface="默认字体"/>
                      <a:cs typeface="+mn-cs"/>
                      <a:sym typeface="Montserrat Semi Bold"/>
                    </a:rPr>
                    <a:t>用 MySQL 存储系统核心数据</a:t>
                  </a:r>
                  <a:r>
                    <a:rPr lang="zh-CN" sz="1399" b="false" i="false" u="none" strike="noStrike">
                      <a:solidFill>
                        <a:schemeClr val="tx1">
                          <a:alpha val="100000"/>
                        </a:schemeClr>
                      </a:solidFill>
                      <a:latin typeface="默认字体"/>
                      <a:ea typeface="默认字体"/>
                      <a:cs typeface="+mn-cs"/>
                      <a:sym typeface="Montserrat Semi Bold"/>
                    </a:rPr>
                    <a:t>表结构包括：</a:t>
                  </a:r>
                  <a:r>
                    <a:rPr lang="zh-CN" sz="1399" b="false" i="false" u="none" strike="noStrike">
                      <a:solidFill>
                        <a:schemeClr val="tx1">
                          <a:alpha val="100000"/>
                        </a:schemeClr>
                      </a:solidFill>
                      <a:latin typeface="默认字体"/>
                      <a:ea typeface="默认字体"/>
                      <a:cs typeface="+mn-cs"/>
                      <a:sym typeface="Montserrat Semi Bold"/>
                    </a:rPr>
                    <a:t>traffic_history</a:t>
                  </a:r>
                  <a:r>
                    <a:rPr lang="zh-CN" sz="1399" b="false" i="false" u="none" strike="noStrike">
                      <a:solidFill>
                        <a:schemeClr val="tx1">
                          <a:alpha val="100000"/>
                        </a:schemeClr>
                      </a:solidFill>
                      <a:latin typeface="默认字体"/>
                      <a:ea typeface="默认字体"/>
                      <a:cs typeface="+mn-cs"/>
                      <a:sym typeface="Montserrat Semi Bold"/>
                    </a:rPr>
                    <a:t>（历史数据）</a:t>
                  </a:r>
                  <a:r>
                    <a:rPr lang="zh-CN" sz="1399" b="false" i="false" u="none" strike="noStrike">
                      <a:solidFill>
                        <a:schemeClr val="tx1">
                          <a:alpha val="100000"/>
                        </a:schemeClr>
                      </a:solidFill>
                      <a:latin typeface="默认字体"/>
                      <a:ea typeface="默认字体"/>
                      <a:cs typeface="+mn-cs"/>
                      <a:sym typeface="Montserrat Semi Bold"/>
                    </a:rPr>
                    <a:t>prediction_result</a:t>
                  </a:r>
                  <a:r>
                    <a:rPr lang="zh-CN" sz="1399" b="false" i="false" u="none" strike="noStrike">
                      <a:solidFill>
                        <a:schemeClr val="tx1">
                          <a:alpha val="100000"/>
                        </a:schemeClr>
                      </a:solidFill>
                      <a:latin typeface="默认字体"/>
                      <a:ea typeface="默认字体"/>
                      <a:cs typeface="+mn-cs"/>
                      <a:sym typeface="Montserrat Semi Bold"/>
                    </a:rPr>
                    <a:t>（预测结果）、</a:t>
                  </a:r>
                  <a:r>
                    <a:rPr lang="zh-CN" sz="1399" b="false" i="false" u="none" strike="noStrike">
                      <a:solidFill>
                        <a:schemeClr val="tx1">
                          <a:alpha val="100000"/>
                        </a:schemeClr>
                      </a:solidFill>
                      <a:latin typeface="默认字体"/>
                      <a:ea typeface="默认字体"/>
                      <a:cs typeface="+mn-cs"/>
                      <a:sym typeface="Montserrat Semi Bold"/>
                    </a:rPr>
                    <a:t>user_info</a:t>
                  </a:r>
                  <a:r>
                    <a:rPr lang="zh-CN" sz="1399" b="false" i="false" u="none" strike="noStrike">
                      <a:solidFill>
                        <a:schemeClr val="tx1">
                          <a:alpha val="100000"/>
                        </a:schemeClr>
                      </a:solidFill>
                      <a:latin typeface="默认字体"/>
                      <a:ea typeface="默认字体"/>
                      <a:cs typeface="+mn-cs"/>
                      <a:sym typeface="Montserrat Semi Bold"/>
                    </a:rPr>
                    <a:t>（用户信息）等</a:t>
                  </a:r>
                  <a:endParaRPr sz="1800">
                    <a:solidFill>
                      <a:schemeClr val="tx1">
                        <a:alpha val="100000"/>
                      </a:schemeClr>
                    </a:solidFill>
                    <a:latin typeface="Arial"/>
                    <a:ea typeface="黑体"/>
                    <a:cs typeface="+mn-cs"/>
                  </a:endParaRPr>
                </a:p>
              </p:txBody>
            </p:sp>
          </p:grpSp>
        </p:grpSp>
        <p:grpSp>
          <p:nvGrpSpPr>
            <p:cNvPr id="180" name=""/>
            <p:cNvGrpSpPr/>
            <p:nvPr/>
          </p:nvGrpSpPr>
          <p:grpSpPr>
            <a:xfrm>
              <a:off x="4313468" y="3841067"/>
              <a:ext cx="3432339" cy="2182961"/>
              <a:chOff x="4313466" y="3841067"/>
              <a:chExt cx="3432336" cy="2182962"/>
            </a:xfrm>
          </p:grpSpPr>
          <p:grpSp>
            <p:nvGrpSpPr>
              <p:cNvPr id="181" name="Group 21"/>
              <p:cNvGrpSpPr/>
              <p:nvPr/>
            </p:nvGrpSpPr>
            <p:grpSpPr>
              <a:xfrm rot="0" flipH="false" flipV="false">
                <a:off x="4313466" y="3968066"/>
                <a:ext cx="648000" cy="648000"/>
                <a:chOff x="1549626" y="6417533"/>
                <a:chExt cx="1545952" cy="1545347"/>
              </a:xfrm>
            </p:grpSpPr>
            <p:sp>
              <p:nvSpPr>
                <p:cNvPr id="182" name="Oval 22"/>
                <p:cNvSpPr/>
                <p:nvPr/>
              </p:nvSpPr>
              <p:spPr>
                <a:xfrm>
                  <a:off x="1549626" y="6417533"/>
                  <a:ext cx="1545952" cy="154534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en-US" sz="3199">
                    <a:latin typeface="默认字体"/>
                    <a:ea typeface="默认字体"/>
                    <a:cs typeface="思源黑体 CN Regular"/>
                    <a:sym typeface="思源宋体 CN"/>
                  </a:endParaRPr>
                </a:p>
              </p:txBody>
            </p:sp>
            <p:sp>
              <p:nvSpPr>
                <p:cNvPr id="183" name="AutoShape 60"/>
                <p:cNvSpPr>
                  <a:spLocks noChangeAspect="true"/>
                </p:cNvSpPr>
                <p:nvPr/>
              </p:nvSpPr>
              <p:spPr bwMode="auto">
                <a:xfrm>
                  <a:off x="1940525" y="6858000"/>
                  <a:ext cx="889082" cy="788146"/>
                </a:xfrm>
                <a:custGeom>
                  <a:avLst/>
                  <a:gdLst>
                    <a:gd name="T0" fmla="*/ 10800 w 21600"/>
                    <a:gd name="T1" fmla="*/ 10796 h 21592"/>
                    <a:gd name="T2" fmla="*/ 10800 w 21600"/>
                    <a:gd name="T3" fmla="*/ 10796 h 21592"/>
                    <a:gd name="T4" fmla="*/ 10800 w 21600"/>
                    <a:gd name="T5" fmla="*/ 10796 h 21592"/>
                    <a:gd name="T6" fmla="*/ 10800 w 21600"/>
                    <a:gd name="T7" fmla="*/ 10796 h 21592"/>
                  </a:gdLst>
                  <a:ahLst/>
                  <a:cxnLst>
                    <a:cxn ang="0">
                      <a:pos x="T0" y="T1"/>
                    </a:cxn>
                    <a:cxn ang="0">
                      <a:pos x="T2" y="T3"/>
                    </a:cxn>
                    <a:cxn ang="0">
                      <a:pos x="T4" y="T5"/>
                    </a:cxn>
                    <a:cxn ang="0">
                      <a:pos x="T6" y="T7"/>
                    </a:cxn>
                  </a:cxnLst>
                  <a:rect l="0" t="0" r="r" b="b"/>
                  <a:pathLst>
                    <a:path w="21600" h="21592">
                      <a:moveTo>
                        <a:pt x="16719" y="11484"/>
                      </a:moveTo>
                      <a:cubicBezTo>
                        <a:pt x="16972" y="11823"/>
                        <a:pt x="17102" y="12217"/>
                        <a:pt x="17111" y="12666"/>
                      </a:cubicBezTo>
                      <a:cubicBezTo>
                        <a:pt x="17118" y="13118"/>
                        <a:pt x="16986" y="13503"/>
                        <a:pt x="16719" y="13825"/>
                      </a:cubicBezTo>
                      <a:lnTo>
                        <a:pt x="10660" y="21039"/>
                      </a:lnTo>
                      <a:cubicBezTo>
                        <a:pt x="10393" y="21361"/>
                        <a:pt x="10061" y="21530"/>
                        <a:pt x="9664" y="21548"/>
                      </a:cubicBezTo>
                      <a:cubicBezTo>
                        <a:pt x="9270" y="21568"/>
                        <a:pt x="8950" y="21398"/>
                        <a:pt x="8704" y="21039"/>
                      </a:cubicBezTo>
                      <a:lnTo>
                        <a:pt x="991" y="10768"/>
                      </a:lnTo>
                      <a:cubicBezTo>
                        <a:pt x="721" y="10408"/>
                        <a:pt x="488" y="9960"/>
                        <a:pt x="293" y="9416"/>
                      </a:cubicBezTo>
                      <a:cubicBezTo>
                        <a:pt x="98" y="8878"/>
                        <a:pt x="0" y="8375"/>
                        <a:pt x="0" y="7918"/>
                      </a:cubicBezTo>
                      <a:lnTo>
                        <a:pt x="0" y="1668"/>
                      </a:lnTo>
                      <a:cubicBezTo>
                        <a:pt x="0" y="1216"/>
                        <a:pt x="134" y="825"/>
                        <a:pt x="401" y="497"/>
                      </a:cubicBezTo>
                      <a:cubicBezTo>
                        <a:pt x="671" y="166"/>
                        <a:pt x="1003" y="0"/>
                        <a:pt x="1392" y="0"/>
                      </a:cubicBezTo>
                      <a:lnTo>
                        <a:pt x="6619" y="0"/>
                      </a:lnTo>
                      <a:cubicBezTo>
                        <a:pt x="6811" y="0"/>
                        <a:pt x="7016" y="28"/>
                        <a:pt x="7237" y="83"/>
                      </a:cubicBezTo>
                      <a:cubicBezTo>
                        <a:pt x="7456" y="138"/>
                        <a:pt x="7677" y="224"/>
                        <a:pt x="7899" y="336"/>
                      </a:cubicBezTo>
                      <a:cubicBezTo>
                        <a:pt x="8120" y="451"/>
                        <a:pt x="8332" y="580"/>
                        <a:pt x="8524" y="724"/>
                      </a:cubicBezTo>
                      <a:cubicBezTo>
                        <a:pt x="8719" y="865"/>
                        <a:pt x="8880" y="1021"/>
                        <a:pt x="9005" y="1185"/>
                      </a:cubicBezTo>
                      <a:lnTo>
                        <a:pt x="16719" y="11484"/>
                      </a:lnTo>
                      <a:close/>
                      <a:moveTo>
                        <a:pt x="3603" y="5922"/>
                      </a:moveTo>
                      <a:cubicBezTo>
                        <a:pt x="3964" y="5922"/>
                        <a:pt x="4279" y="5761"/>
                        <a:pt x="4548" y="5441"/>
                      </a:cubicBezTo>
                      <a:cubicBezTo>
                        <a:pt x="4815" y="5116"/>
                        <a:pt x="4952" y="4740"/>
                        <a:pt x="4952" y="4311"/>
                      </a:cubicBezTo>
                      <a:cubicBezTo>
                        <a:pt x="4952" y="3862"/>
                        <a:pt x="4815" y="3477"/>
                        <a:pt x="4548" y="3160"/>
                      </a:cubicBezTo>
                      <a:cubicBezTo>
                        <a:pt x="4281" y="2844"/>
                        <a:pt x="3966" y="2686"/>
                        <a:pt x="3603" y="2686"/>
                      </a:cubicBezTo>
                      <a:cubicBezTo>
                        <a:pt x="3227" y="2686"/>
                        <a:pt x="2908" y="2844"/>
                        <a:pt x="2643" y="3160"/>
                      </a:cubicBezTo>
                      <a:cubicBezTo>
                        <a:pt x="2378" y="3477"/>
                        <a:pt x="2246" y="3862"/>
                        <a:pt x="2246" y="4311"/>
                      </a:cubicBezTo>
                      <a:cubicBezTo>
                        <a:pt x="2246" y="4739"/>
                        <a:pt x="2378" y="5116"/>
                        <a:pt x="2643" y="5441"/>
                      </a:cubicBezTo>
                      <a:cubicBezTo>
                        <a:pt x="2905" y="5761"/>
                        <a:pt x="3225" y="5922"/>
                        <a:pt x="3603" y="5922"/>
                      </a:cubicBezTo>
                      <a:moveTo>
                        <a:pt x="21198" y="11510"/>
                      </a:moveTo>
                      <a:cubicBezTo>
                        <a:pt x="21465" y="11852"/>
                        <a:pt x="21599" y="12252"/>
                        <a:pt x="21599" y="12709"/>
                      </a:cubicBezTo>
                      <a:cubicBezTo>
                        <a:pt x="21599" y="13167"/>
                        <a:pt x="21465" y="13558"/>
                        <a:pt x="21198" y="13880"/>
                      </a:cubicBezTo>
                      <a:lnTo>
                        <a:pt x="15163" y="21093"/>
                      </a:lnTo>
                      <a:cubicBezTo>
                        <a:pt x="14896" y="21415"/>
                        <a:pt x="14564" y="21582"/>
                        <a:pt x="14174" y="21591"/>
                      </a:cubicBezTo>
                      <a:cubicBezTo>
                        <a:pt x="13782" y="21600"/>
                        <a:pt x="13450" y="21433"/>
                        <a:pt x="13183" y="21093"/>
                      </a:cubicBezTo>
                      <a:lnTo>
                        <a:pt x="13044" y="20903"/>
                      </a:lnTo>
                      <a:lnTo>
                        <a:pt x="18963" y="13825"/>
                      </a:lnTo>
                      <a:cubicBezTo>
                        <a:pt x="19230" y="13503"/>
                        <a:pt x="19365" y="13118"/>
                        <a:pt x="19360" y="12660"/>
                      </a:cubicBezTo>
                      <a:cubicBezTo>
                        <a:pt x="19355" y="12206"/>
                        <a:pt x="19223" y="11812"/>
                        <a:pt x="18963" y="11484"/>
                      </a:cubicBezTo>
                      <a:lnTo>
                        <a:pt x="11247" y="1185"/>
                      </a:lnTo>
                      <a:cubicBezTo>
                        <a:pt x="11009" y="865"/>
                        <a:pt x="10689" y="604"/>
                        <a:pt x="10282" y="408"/>
                      </a:cubicBezTo>
                      <a:cubicBezTo>
                        <a:pt x="9873" y="210"/>
                        <a:pt x="9484" y="83"/>
                        <a:pt x="9109" y="28"/>
                      </a:cubicBezTo>
                      <a:lnTo>
                        <a:pt x="11112" y="28"/>
                      </a:lnTo>
                      <a:cubicBezTo>
                        <a:pt x="11502" y="28"/>
                        <a:pt x="11935" y="141"/>
                        <a:pt x="12406" y="365"/>
                      </a:cubicBezTo>
                      <a:cubicBezTo>
                        <a:pt x="12878" y="589"/>
                        <a:pt x="13236" y="874"/>
                        <a:pt x="13481" y="1213"/>
                      </a:cubicBezTo>
                      <a:lnTo>
                        <a:pt x="21198" y="11510"/>
                      </a:lnTo>
                      <a:close/>
                    </a:path>
                  </a:pathLst>
                </a:custGeom>
                <a:solidFill>
                  <a:schemeClr val="bg1"/>
                </a:solidFill>
                <a:ln>
                  <a:noFill/>
                </a:ln>
                <a:effectLst/>
              </p:spPr>
              <p:txBody>
                <a:bodyPr lIns="38100" tIns="38100" rIns="38100" bIns="38100" anchor="ctr"/>
                <a:lstStyle/>
                <a:p>
                  <a:pPr defTabSz="342891">
                    <a:defRPr sz="1800">
                      <a:solidFill>
                        <a:schemeClr val="tx1">
                          <a:alpha val="100000"/>
                        </a:schemeClr>
                      </a:solidFill>
                      <a:latin typeface="等线"/>
                      <a:ea typeface="等线"/>
                      <a:cs typeface="+mn-cs"/>
                    </a:defRPr>
                  </a:pPr>
                  <a:endParaRPr sz="2199">
                    <a:solidFill>
                      <a:srgbClr val="44CEB9">
                        <a:alpha val="100000"/>
                      </a:srgbClr>
                    </a:solidFill>
                    <a:effectLst>
                      <a:outerShdw blurRad="38100" dist="38100" dir="2700000" sx="100000" sy="100000" algn="tl">
                        <a:srgbClr val="000000">
                          <a:alpha val="100000"/>
                        </a:srgbClr>
                      </a:outerShdw>
                    </a:effectLst>
                    <a:latin typeface="默认字体"/>
                    <a:ea typeface="默认字体"/>
                    <a:cs typeface="思源黑体 CN Regular"/>
                    <a:sym typeface="思源宋体 CN"/>
                  </a:endParaRPr>
                </a:p>
              </p:txBody>
            </p:sp>
          </p:grpSp>
          <p:grpSp>
            <p:nvGrpSpPr>
              <p:cNvPr id="184" name=""/>
              <p:cNvGrpSpPr/>
              <p:nvPr/>
            </p:nvGrpSpPr>
            <p:grpSpPr>
              <a:xfrm rot="0" flipH="false" flipV="false">
                <a:off x="5065841" y="3841068"/>
                <a:ext cx="2679961" cy="2182961"/>
                <a:chOff x="5113466" y="1785102"/>
                <a:chExt cx="2679961" cy="2182963"/>
              </a:xfrm>
            </p:grpSpPr>
            <p:sp>
              <p:nvSpPr>
                <p:cNvPr id="185" name="文本框 30" descr="{&quot;isTemplate&quot;:true,&quot;type&quot;:&quot;title&quot;,&quot;canOmit&quot;:false,&quot;range&quot;:0}"/>
                <p:cNvSpPr txBox="true"/>
                <p:nvPr/>
              </p:nvSpPr>
              <p:spPr>
                <a:xfrm rot="0" flipH="false" flipV="false">
                  <a:off x="5113466" y="1785102"/>
                  <a:ext cx="2679961" cy="368336"/>
                </a:xfrm>
                <a:prstGeom prst="rect">
                  <a:avLst/>
                </a:prstGeom>
                <a:noFill/>
              </p:spPr>
              <p:txBody>
                <a:bodyPr wrap="square">
                  <a:spAutoFit/>
                </a:bodyPr>
                <a:lstStyle/>
                <a:p>
                  <a:pPr marL="0" lvl="0" indent="0" algn="l" defTabSz="914400">
                    <a:lnSpc>
                      <a:spcPct val="100000"/>
                    </a:lnSpc>
                    <a:buNone/>
                    <a:defRPr sz="1800">
                      <a:solidFill>
                        <a:schemeClr val="tx1">
                          <a:alpha val="100000"/>
                        </a:schemeClr>
                      </a:solidFill>
                      <a:latin typeface="等线"/>
                      <a:ea typeface="等线"/>
                      <a:cs typeface="+mn-cs"/>
                    </a:defRPr>
                  </a:pP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rPr>
                    <a:t>缓存优化预</a:t>
                  </a: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rPr>
                    <a:t>留</a:t>
                  </a:r>
                  <a:endParaRPr sz="1800">
                    <a:solidFill>
                      <a:schemeClr val="tx1">
                        <a:alpha val="100000"/>
                      </a:schemeClr>
                    </a:solidFill>
                    <a:latin typeface="等线"/>
                    <a:ea typeface="等线"/>
                    <a:cs typeface="+mn-cs"/>
                  </a:endParaRPr>
                </a:p>
              </p:txBody>
            </p:sp>
            <p:sp>
              <p:nvSpPr>
                <p:cNvPr id="186" name="文本框 30" descr="{&quot;isTemplate&quot;:true,&quot;type&quot;:&quot;content&quot;,&quot;canOmit&quot;:false,&quot;range&quot;:0}"/>
                <p:cNvSpPr txBox="true"/>
                <p:nvPr/>
              </p:nvSpPr>
              <p:spPr>
                <a:xfrm rot="0" flipH="false" flipV="false">
                  <a:off x="5113466" y="2242301"/>
                  <a:ext cx="2660650" cy="1725765"/>
                </a:xfrm>
                <a:prstGeom prst="rect">
                  <a:avLst/>
                </a:prstGeom>
                <a:noFill/>
              </p:spPr>
              <p:txBody>
                <a:bodyPr wrap="square">
                  <a:noAutofit/>
                </a:bodyPr>
                <a:lstStyle/>
                <a:p>
                  <a:pPr marL="0" lvl="0" indent="0" algn="l" defTabSz="914400">
                    <a:lnSpc>
                      <a:spcPct val="130000"/>
                    </a:lnSpc>
                    <a:buNone/>
                    <a:defRPr sz="1800">
                      <a:solidFill>
                        <a:schemeClr val="tx1">
                          <a:alpha val="100000"/>
                        </a:schemeClr>
                      </a:solidFill>
                      <a:latin typeface="等线"/>
                      <a:ea typeface="等线"/>
                      <a:cs typeface="+mn-cs"/>
                    </a:defRPr>
                  </a:pPr>
                  <a:r>
                    <a:rPr lang="zh-CN" sz="1399" b="false" i="false" u="none" strike="noStrike">
                      <a:solidFill>
                        <a:schemeClr val="tx1">
                          <a:alpha val="100000"/>
                        </a:schemeClr>
                      </a:solidFill>
                      <a:latin typeface="默认字体"/>
                      <a:ea typeface="默认字体"/>
                      <a:cs typeface="等线"/>
                      <a:sym typeface="思源宋体 CN"/>
                    </a:rPr>
                    <a:t>预留 Redis 缓存接口，用于高频热点数据加速读取</a:t>
                  </a:r>
                  <a:endParaRPr sz="1800">
                    <a:solidFill>
                      <a:schemeClr val="tx1">
                        <a:alpha val="100000"/>
                      </a:schemeClr>
                    </a:solidFill>
                    <a:latin typeface="等线"/>
                    <a:ea typeface="等线"/>
                    <a:cs typeface="+mn-cs"/>
                  </a:endParaRPr>
                </a:p>
              </p:txBody>
            </p:sp>
          </p:grpSp>
        </p:grpSp>
        <p:grpSp>
          <p:nvGrpSpPr>
            <p:cNvPr id="187" name=""/>
            <p:cNvGrpSpPr/>
            <p:nvPr/>
          </p:nvGrpSpPr>
          <p:grpSpPr>
            <a:xfrm>
              <a:off x="8097907" y="1658096"/>
              <a:ext cx="3623679" cy="2182962"/>
              <a:chOff x="8097903" y="1658098"/>
              <a:chExt cx="3623678" cy="2182963"/>
            </a:xfrm>
          </p:grpSpPr>
          <p:grpSp>
            <p:nvGrpSpPr>
              <p:cNvPr id="188" name="Group 27"/>
              <p:cNvGrpSpPr/>
              <p:nvPr/>
            </p:nvGrpSpPr>
            <p:grpSpPr>
              <a:xfrm rot="0" flipH="false" flipV="false">
                <a:off x="8097903" y="1785102"/>
                <a:ext cx="648000" cy="648000"/>
                <a:chOff x="17369803" y="4186092"/>
                <a:chExt cx="1545952" cy="1545345"/>
              </a:xfrm>
            </p:grpSpPr>
            <p:sp>
              <p:nvSpPr>
                <p:cNvPr id="189" name="Oval 28"/>
                <p:cNvSpPr/>
                <p:nvPr/>
              </p:nvSpPr>
              <p:spPr>
                <a:xfrm>
                  <a:off x="17369803" y="4186092"/>
                  <a:ext cx="1545952" cy="154534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en-US" sz="3199">
                    <a:latin typeface="默认字体"/>
                    <a:ea typeface="默认字体"/>
                    <a:cs typeface="思源黑体 CN Regular"/>
                    <a:sym typeface="思源宋体 CN"/>
                  </a:endParaRPr>
                </a:p>
              </p:txBody>
            </p:sp>
            <p:sp>
              <p:nvSpPr>
                <p:cNvPr id="190" name="AutoShape 119"/>
                <p:cNvSpPr>
                  <a:spLocks noChangeAspect="true"/>
                </p:cNvSpPr>
                <p:nvPr/>
              </p:nvSpPr>
              <p:spPr bwMode="auto">
                <a:xfrm>
                  <a:off x="17756187" y="4572000"/>
                  <a:ext cx="760654" cy="7387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28" y="11543"/>
                      </a:moveTo>
                      <a:cubicBezTo>
                        <a:pt x="21492" y="11930"/>
                        <a:pt x="21571" y="12337"/>
                        <a:pt x="21571" y="12758"/>
                      </a:cubicBezTo>
                      <a:cubicBezTo>
                        <a:pt x="21571" y="13464"/>
                        <a:pt x="21388" y="14105"/>
                        <a:pt x="21017" y="14678"/>
                      </a:cubicBezTo>
                      <a:cubicBezTo>
                        <a:pt x="21111" y="15215"/>
                        <a:pt x="21077" y="15745"/>
                        <a:pt x="20924" y="16285"/>
                      </a:cubicBezTo>
                      <a:cubicBezTo>
                        <a:pt x="20769" y="16819"/>
                        <a:pt x="20512" y="17287"/>
                        <a:pt x="20141" y="17697"/>
                      </a:cubicBezTo>
                      <a:cubicBezTo>
                        <a:pt x="20105" y="18451"/>
                        <a:pt x="19901" y="19081"/>
                        <a:pt x="19531" y="19580"/>
                      </a:cubicBezTo>
                      <a:cubicBezTo>
                        <a:pt x="19161" y="20080"/>
                        <a:pt x="18700" y="20481"/>
                        <a:pt x="18146" y="20783"/>
                      </a:cubicBezTo>
                      <a:cubicBezTo>
                        <a:pt x="17593" y="21088"/>
                        <a:pt x="16982" y="21297"/>
                        <a:pt x="16321" y="21419"/>
                      </a:cubicBezTo>
                      <a:cubicBezTo>
                        <a:pt x="15660" y="21540"/>
                        <a:pt x="15010" y="21599"/>
                        <a:pt x="14380" y="21599"/>
                      </a:cubicBezTo>
                      <a:cubicBezTo>
                        <a:pt x="13730" y="21599"/>
                        <a:pt x="13077" y="21554"/>
                        <a:pt x="12424" y="21461"/>
                      </a:cubicBezTo>
                      <a:cubicBezTo>
                        <a:pt x="11772" y="21362"/>
                        <a:pt x="11127" y="21235"/>
                        <a:pt x="10497" y="21074"/>
                      </a:cubicBezTo>
                      <a:cubicBezTo>
                        <a:pt x="9864" y="20894"/>
                        <a:pt x="9237" y="20702"/>
                        <a:pt x="8610" y="20493"/>
                      </a:cubicBezTo>
                      <a:cubicBezTo>
                        <a:pt x="7982" y="20286"/>
                        <a:pt x="7341" y="20182"/>
                        <a:pt x="6680" y="20182"/>
                      </a:cubicBezTo>
                      <a:lnTo>
                        <a:pt x="1607" y="20182"/>
                      </a:lnTo>
                      <a:cubicBezTo>
                        <a:pt x="1167" y="20182"/>
                        <a:pt x="785" y="20029"/>
                        <a:pt x="471" y="19713"/>
                      </a:cubicBezTo>
                      <a:cubicBezTo>
                        <a:pt x="158" y="19405"/>
                        <a:pt x="0" y="19024"/>
                        <a:pt x="0" y="18572"/>
                      </a:cubicBezTo>
                      <a:lnTo>
                        <a:pt x="0" y="9880"/>
                      </a:lnTo>
                      <a:cubicBezTo>
                        <a:pt x="0" y="9440"/>
                        <a:pt x="158" y="9064"/>
                        <a:pt x="471" y="8754"/>
                      </a:cubicBezTo>
                      <a:cubicBezTo>
                        <a:pt x="785" y="8440"/>
                        <a:pt x="1167" y="8285"/>
                        <a:pt x="1607" y="8285"/>
                      </a:cubicBezTo>
                      <a:lnTo>
                        <a:pt x="6315" y="8285"/>
                      </a:lnTo>
                      <a:cubicBezTo>
                        <a:pt x="6558" y="8160"/>
                        <a:pt x="6750" y="8022"/>
                        <a:pt x="6897" y="7872"/>
                      </a:cubicBezTo>
                      <a:cubicBezTo>
                        <a:pt x="7041" y="7723"/>
                        <a:pt x="7197" y="7548"/>
                        <a:pt x="7369" y="7342"/>
                      </a:cubicBezTo>
                      <a:cubicBezTo>
                        <a:pt x="7513" y="7161"/>
                        <a:pt x="7663" y="6986"/>
                        <a:pt x="7810" y="6819"/>
                      </a:cubicBezTo>
                      <a:cubicBezTo>
                        <a:pt x="7957" y="6653"/>
                        <a:pt x="8112" y="6483"/>
                        <a:pt x="8276" y="6311"/>
                      </a:cubicBezTo>
                      <a:cubicBezTo>
                        <a:pt x="8570" y="5997"/>
                        <a:pt x="8918" y="5690"/>
                        <a:pt x="9302" y="5385"/>
                      </a:cubicBezTo>
                      <a:cubicBezTo>
                        <a:pt x="9692" y="5085"/>
                        <a:pt x="9989" y="4749"/>
                        <a:pt x="10195" y="4379"/>
                      </a:cubicBezTo>
                      <a:cubicBezTo>
                        <a:pt x="10339" y="4117"/>
                        <a:pt x="10443" y="3826"/>
                        <a:pt x="10506" y="3507"/>
                      </a:cubicBezTo>
                      <a:cubicBezTo>
                        <a:pt x="10565" y="3188"/>
                        <a:pt x="10627" y="2866"/>
                        <a:pt x="10675" y="2538"/>
                      </a:cubicBezTo>
                      <a:cubicBezTo>
                        <a:pt x="10726" y="2216"/>
                        <a:pt x="10780" y="1900"/>
                        <a:pt x="10845" y="1592"/>
                      </a:cubicBezTo>
                      <a:cubicBezTo>
                        <a:pt x="10907" y="1287"/>
                        <a:pt x="11014" y="1016"/>
                        <a:pt x="11161" y="776"/>
                      </a:cubicBezTo>
                      <a:cubicBezTo>
                        <a:pt x="11311" y="536"/>
                        <a:pt x="11523" y="350"/>
                        <a:pt x="11800" y="208"/>
                      </a:cubicBezTo>
                      <a:cubicBezTo>
                        <a:pt x="12074" y="67"/>
                        <a:pt x="12441" y="0"/>
                        <a:pt x="12902" y="0"/>
                      </a:cubicBezTo>
                      <a:cubicBezTo>
                        <a:pt x="13450" y="0"/>
                        <a:pt x="13956" y="112"/>
                        <a:pt x="14411" y="344"/>
                      </a:cubicBezTo>
                      <a:cubicBezTo>
                        <a:pt x="14869" y="573"/>
                        <a:pt x="15250" y="881"/>
                        <a:pt x="15567" y="1270"/>
                      </a:cubicBezTo>
                      <a:cubicBezTo>
                        <a:pt x="15880" y="1657"/>
                        <a:pt x="16126" y="2101"/>
                        <a:pt x="16304" y="2600"/>
                      </a:cubicBezTo>
                      <a:cubicBezTo>
                        <a:pt x="16479" y="3103"/>
                        <a:pt x="16570" y="3609"/>
                        <a:pt x="16570" y="4123"/>
                      </a:cubicBezTo>
                      <a:cubicBezTo>
                        <a:pt x="16570" y="4653"/>
                        <a:pt x="16491" y="5162"/>
                        <a:pt x="16332" y="5645"/>
                      </a:cubicBezTo>
                      <a:cubicBezTo>
                        <a:pt x="16174" y="6125"/>
                        <a:pt x="15982" y="6610"/>
                        <a:pt x="15759" y="7096"/>
                      </a:cubicBezTo>
                      <a:cubicBezTo>
                        <a:pt x="16072" y="7079"/>
                        <a:pt x="16389" y="7057"/>
                        <a:pt x="16705" y="7034"/>
                      </a:cubicBezTo>
                      <a:cubicBezTo>
                        <a:pt x="17019" y="7011"/>
                        <a:pt x="17335" y="7000"/>
                        <a:pt x="17652" y="7000"/>
                      </a:cubicBezTo>
                      <a:cubicBezTo>
                        <a:pt x="18149" y="7000"/>
                        <a:pt x="18630" y="7048"/>
                        <a:pt x="19099" y="7144"/>
                      </a:cubicBezTo>
                      <a:cubicBezTo>
                        <a:pt x="19568" y="7237"/>
                        <a:pt x="19986" y="7395"/>
                        <a:pt x="20356" y="7616"/>
                      </a:cubicBezTo>
                      <a:cubicBezTo>
                        <a:pt x="20726" y="7839"/>
                        <a:pt x="21026" y="8144"/>
                        <a:pt x="21255" y="8528"/>
                      </a:cubicBezTo>
                      <a:cubicBezTo>
                        <a:pt x="21486" y="8918"/>
                        <a:pt x="21599" y="9409"/>
                        <a:pt x="21599" y="10002"/>
                      </a:cubicBezTo>
                      <a:cubicBezTo>
                        <a:pt x="21599" y="10265"/>
                        <a:pt x="21580" y="10519"/>
                        <a:pt x="21535" y="10773"/>
                      </a:cubicBezTo>
                      <a:cubicBezTo>
                        <a:pt x="21484" y="11030"/>
                        <a:pt x="21419" y="11284"/>
                        <a:pt x="21328" y="11543"/>
                      </a:cubicBezTo>
                      <a:moveTo>
                        <a:pt x="4258" y="18519"/>
                      </a:moveTo>
                      <a:cubicBezTo>
                        <a:pt x="4555" y="18519"/>
                        <a:pt x="4809" y="18417"/>
                        <a:pt x="5024" y="18214"/>
                      </a:cubicBezTo>
                      <a:cubicBezTo>
                        <a:pt x="5233" y="18013"/>
                        <a:pt x="5340" y="17759"/>
                        <a:pt x="5340" y="17454"/>
                      </a:cubicBezTo>
                      <a:cubicBezTo>
                        <a:pt x="5340" y="17155"/>
                        <a:pt x="5233" y="16900"/>
                        <a:pt x="5024" y="16686"/>
                      </a:cubicBezTo>
                      <a:cubicBezTo>
                        <a:pt x="4812" y="16477"/>
                        <a:pt x="4557" y="16372"/>
                        <a:pt x="4258" y="16372"/>
                      </a:cubicBezTo>
                      <a:cubicBezTo>
                        <a:pt x="3941" y="16372"/>
                        <a:pt x="3684" y="16477"/>
                        <a:pt x="3486" y="16686"/>
                      </a:cubicBezTo>
                      <a:cubicBezTo>
                        <a:pt x="3289" y="16900"/>
                        <a:pt x="3190" y="17155"/>
                        <a:pt x="3190" y="17454"/>
                      </a:cubicBezTo>
                      <a:cubicBezTo>
                        <a:pt x="3190" y="17767"/>
                        <a:pt x="3289" y="18024"/>
                        <a:pt x="3486" y="18222"/>
                      </a:cubicBezTo>
                      <a:cubicBezTo>
                        <a:pt x="3681" y="18420"/>
                        <a:pt x="3939" y="18519"/>
                        <a:pt x="4258" y="18519"/>
                      </a:cubicBezTo>
                      <a:moveTo>
                        <a:pt x="19164" y="14342"/>
                      </a:moveTo>
                      <a:cubicBezTo>
                        <a:pt x="19703" y="13901"/>
                        <a:pt x="19975" y="13345"/>
                        <a:pt x="19975" y="12679"/>
                      </a:cubicBezTo>
                      <a:cubicBezTo>
                        <a:pt x="19975" y="12473"/>
                        <a:pt x="19918" y="12281"/>
                        <a:pt x="19805" y="12097"/>
                      </a:cubicBezTo>
                      <a:cubicBezTo>
                        <a:pt x="19695" y="11919"/>
                        <a:pt x="19576" y="11761"/>
                        <a:pt x="19446" y="11623"/>
                      </a:cubicBezTo>
                      <a:cubicBezTo>
                        <a:pt x="19590" y="11363"/>
                        <a:pt x="19720" y="11106"/>
                        <a:pt x="19833" y="10849"/>
                      </a:cubicBezTo>
                      <a:cubicBezTo>
                        <a:pt x="19944" y="10592"/>
                        <a:pt x="20003" y="10312"/>
                        <a:pt x="20003" y="10002"/>
                      </a:cubicBezTo>
                      <a:cubicBezTo>
                        <a:pt x="20003" y="9688"/>
                        <a:pt x="19924" y="9440"/>
                        <a:pt x="19766" y="9251"/>
                      </a:cubicBezTo>
                      <a:cubicBezTo>
                        <a:pt x="19607" y="9070"/>
                        <a:pt x="19415" y="8929"/>
                        <a:pt x="19184" y="8833"/>
                      </a:cubicBezTo>
                      <a:cubicBezTo>
                        <a:pt x="18955" y="8739"/>
                        <a:pt x="18698" y="8683"/>
                        <a:pt x="18418" y="8663"/>
                      </a:cubicBezTo>
                      <a:cubicBezTo>
                        <a:pt x="18138" y="8643"/>
                        <a:pt x="17884" y="8635"/>
                        <a:pt x="17649" y="8635"/>
                      </a:cubicBezTo>
                      <a:cubicBezTo>
                        <a:pt x="17242" y="8635"/>
                        <a:pt x="16835" y="8649"/>
                        <a:pt x="16423" y="8677"/>
                      </a:cubicBezTo>
                      <a:cubicBezTo>
                        <a:pt x="16010" y="8706"/>
                        <a:pt x="15606" y="8720"/>
                        <a:pt x="15199" y="8720"/>
                      </a:cubicBezTo>
                      <a:cubicBezTo>
                        <a:pt x="14917" y="8720"/>
                        <a:pt x="14643" y="8706"/>
                        <a:pt x="14366" y="8677"/>
                      </a:cubicBezTo>
                      <a:cubicBezTo>
                        <a:pt x="14089" y="8649"/>
                        <a:pt x="13829" y="8584"/>
                        <a:pt x="13574" y="8474"/>
                      </a:cubicBezTo>
                      <a:cubicBezTo>
                        <a:pt x="13574" y="8104"/>
                        <a:pt x="13645" y="7754"/>
                        <a:pt x="13792" y="7421"/>
                      </a:cubicBezTo>
                      <a:cubicBezTo>
                        <a:pt x="13936" y="7087"/>
                        <a:pt x="14094" y="6751"/>
                        <a:pt x="14275" y="6413"/>
                      </a:cubicBezTo>
                      <a:cubicBezTo>
                        <a:pt x="14448" y="6074"/>
                        <a:pt x="14606" y="5721"/>
                        <a:pt x="14747" y="5351"/>
                      </a:cubicBezTo>
                      <a:cubicBezTo>
                        <a:pt x="14886" y="4984"/>
                        <a:pt x="14953" y="4574"/>
                        <a:pt x="14953" y="4122"/>
                      </a:cubicBezTo>
                      <a:cubicBezTo>
                        <a:pt x="14953" y="3823"/>
                        <a:pt x="14905" y="3529"/>
                        <a:pt x="14812" y="3236"/>
                      </a:cubicBezTo>
                      <a:cubicBezTo>
                        <a:pt x="14716" y="2945"/>
                        <a:pt x="14583" y="2677"/>
                        <a:pt x="14411" y="2439"/>
                      </a:cubicBezTo>
                      <a:cubicBezTo>
                        <a:pt x="14238" y="2199"/>
                        <a:pt x="14027" y="2002"/>
                        <a:pt x="13775" y="1843"/>
                      </a:cubicBezTo>
                      <a:cubicBezTo>
                        <a:pt x="13521" y="1688"/>
                        <a:pt x="13230" y="1606"/>
                        <a:pt x="12893" y="1606"/>
                      </a:cubicBezTo>
                      <a:lnTo>
                        <a:pt x="12744" y="1606"/>
                      </a:lnTo>
                      <a:cubicBezTo>
                        <a:pt x="12681" y="1606"/>
                        <a:pt x="12631" y="1617"/>
                        <a:pt x="12594" y="1634"/>
                      </a:cubicBezTo>
                      <a:cubicBezTo>
                        <a:pt x="12523" y="1671"/>
                        <a:pt x="12481" y="1705"/>
                        <a:pt x="12472" y="1742"/>
                      </a:cubicBezTo>
                      <a:cubicBezTo>
                        <a:pt x="12464" y="1778"/>
                        <a:pt x="12450" y="1838"/>
                        <a:pt x="12430" y="1920"/>
                      </a:cubicBezTo>
                      <a:cubicBezTo>
                        <a:pt x="12323" y="2450"/>
                        <a:pt x="12221" y="3007"/>
                        <a:pt x="12128" y="3586"/>
                      </a:cubicBezTo>
                      <a:cubicBezTo>
                        <a:pt x="12034" y="4167"/>
                        <a:pt x="11854" y="4698"/>
                        <a:pt x="11596" y="5176"/>
                      </a:cubicBezTo>
                      <a:cubicBezTo>
                        <a:pt x="11334" y="5636"/>
                        <a:pt x="11000" y="6034"/>
                        <a:pt x="10596" y="6367"/>
                      </a:cubicBezTo>
                      <a:cubicBezTo>
                        <a:pt x="10189" y="6701"/>
                        <a:pt x="9802" y="7051"/>
                        <a:pt x="9432" y="7421"/>
                      </a:cubicBezTo>
                      <a:cubicBezTo>
                        <a:pt x="9169" y="7700"/>
                        <a:pt x="8949" y="7954"/>
                        <a:pt x="8771" y="8183"/>
                      </a:cubicBezTo>
                      <a:cubicBezTo>
                        <a:pt x="8593" y="8412"/>
                        <a:pt x="8403" y="8632"/>
                        <a:pt x="8211" y="8833"/>
                      </a:cubicBezTo>
                      <a:cubicBezTo>
                        <a:pt x="8016" y="9036"/>
                        <a:pt x="7799" y="9222"/>
                        <a:pt x="7556" y="9400"/>
                      </a:cubicBezTo>
                      <a:cubicBezTo>
                        <a:pt x="7313" y="9575"/>
                        <a:pt x="7019" y="9736"/>
                        <a:pt x="6674" y="9880"/>
                      </a:cubicBezTo>
                      <a:lnTo>
                        <a:pt x="6646" y="9880"/>
                      </a:lnTo>
                      <a:lnTo>
                        <a:pt x="6646" y="18572"/>
                      </a:lnTo>
                      <a:cubicBezTo>
                        <a:pt x="7279" y="18572"/>
                        <a:pt x="7889" y="18649"/>
                        <a:pt x="8485" y="18795"/>
                      </a:cubicBezTo>
                      <a:cubicBezTo>
                        <a:pt x="9081" y="18945"/>
                        <a:pt x="9683" y="19103"/>
                        <a:pt x="10294" y="19270"/>
                      </a:cubicBezTo>
                      <a:cubicBezTo>
                        <a:pt x="10901" y="19439"/>
                        <a:pt x="11537" y="19592"/>
                        <a:pt x="12207" y="19741"/>
                      </a:cubicBezTo>
                      <a:cubicBezTo>
                        <a:pt x="12874" y="19891"/>
                        <a:pt x="13594" y="19965"/>
                        <a:pt x="14374" y="19965"/>
                      </a:cubicBezTo>
                      <a:cubicBezTo>
                        <a:pt x="14781" y="19965"/>
                        <a:pt x="15222" y="19939"/>
                        <a:pt x="15699" y="19885"/>
                      </a:cubicBezTo>
                      <a:cubicBezTo>
                        <a:pt x="16177" y="19829"/>
                        <a:pt x="16626" y="19710"/>
                        <a:pt x="17047" y="19527"/>
                      </a:cubicBezTo>
                      <a:cubicBezTo>
                        <a:pt x="17468" y="19343"/>
                        <a:pt x="17816" y="19086"/>
                        <a:pt x="18101" y="18762"/>
                      </a:cubicBezTo>
                      <a:cubicBezTo>
                        <a:pt x="18387" y="18440"/>
                        <a:pt x="18525" y="18010"/>
                        <a:pt x="18525" y="17477"/>
                      </a:cubicBezTo>
                      <a:cubicBezTo>
                        <a:pt x="18525" y="17386"/>
                        <a:pt x="18522" y="17304"/>
                        <a:pt x="18517" y="17225"/>
                      </a:cubicBezTo>
                      <a:cubicBezTo>
                        <a:pt x="18503" y="17152"/>
                        <a:pt x="18488" y="17070"/>
                        <a:pt x="18471" y="16980"/>
                      </a:cubicBezTo>
                      <a:cubicBezTo>
                        <a:pt x="18785" y="16836"/>
                        <a:pt x="19028" y="16596"/>
                        <a:pt x="19195" y="16262"/>
                      </a:cubicBezTo>
                      <a:cubicBezTo>
                        <a:pt x="19364" y="15929"/>
                        <a:pt x="19446" y="15593"/>
                        <a:pt x="19446" y="15263"/>
                      </a:cubicBezTo>
                      <a:cubicBezTo>
                        <a:pt x="19449" y="14912"/>
                        <a:pt x="19350" y="14605"/>
                        <a:pt x="19164" y="14342"/>
                      </a:cubicBezTo>
                    </a:path>
                  </a:pathLst>
                </a:custGeom>
                <a:solidFill>
                  <a:schemeClr val="bg1"/>
                </a:solidFill>
                <a:ln>
                  <a:noFill/>
                </a:ln>
                <a:effectLst/>
              </p:spPr>
              <p:txBody>
                <a:bodyPr lIns="38100" tIns="38100" rIns="38100" bIns="38100" anchor="ctr"/>
                <a:lstStyle/>
                <a:p>
                  <a:pPr defTabSz="342891">
                    <a:defRPr sz="1800">
                      <a:solidFill>
                        <a:schemeClr val="tx1">
                          <a:alpha val="100000"/>
                        </a:schemeClr>
                      </a:solidFill>
                      <a:latin typeface="等线"/>
                      <a:ea typeface="等线"/>
                      <a:cs typeface="+mn-cs"/>
                    </a:defRPr>
                  </a:pPr>
                  <a:endParaRPr sz="2199">
                    <a:solidFill>
                      <a:srgbClr val="44CEB9">
                        <a:alpha val="100000"/>
                      </a:srgbClr>
                    </a:solidFill>
                    <a:effectLst>
                      <a:outerShdw blurRad="38100" dist="38100" dir="2700000" sx="100000" sy="100000" algn="tl">
                        <a:srgbClr val="000000">
                          <a:alpha val="100000"/>
                        </a:srgbClr>
                      </a:outerShdw>
                    </a:effectLst>
                    <a:latin typeface="默认字体"/>
                    <a:ea typeface="默认字体"/>
                    <a:cs typeface="思源黑体 CN Regular"/>
                    <a:sym typeface="思源宋体 CN"/>
                  </a:endParaRPr>
                </a:p>
              </p:txBody>
            </p:sp>
          </p:grpSp>
          <p:grpSp>
            <p:nvGrpSpPr>
              <p:cNvPr id="191" name=""/>
              <p:cNvGrpSpPr/>
              <p:nvPr/>
            </p:nvGrpSpPr>
            <p:grpSpPr>
              <a:xfrm rot="0" flipH="false" flipV="false">
                <a:off x="9041618" y="1658095"/>
                <a:ext cx="2679963" cy="2182962"/>
                <a:chOff x="5113466" y="1785101"/>
                <a:chExt cx="2679963" cy="2182965"/>
              </a:xfrm>
            </p:grpSpPr>
            <p:sp>
              <p:nvSpPr>
                <p:cNvPr id="192" name="文本框 30" descr="{&quot;isTemplate&quot;:true,&quot;type&quot;:&quot;title&quot;,&quot;canOmit&quot;:false,&quot;range&quot;:0}"/>
                <p:cNvSpPr txBox="true"/>
                <p:nvPr/>
              </p:nvSpPr>
              <p:spPr>
                <a:xfrm rot="0" flipH="false" flipV="false">
                  <a:off x="5113466" y="1785101"/>
                  <a:ext cx="2679963" cy="368336"/>
                </a:xfrm>
                <a:prstGeom prst="rect"/>
                <a:noFill/>
                <a:ln/>
              </p:spPr>
              <p:txBody>
                <a:bodyPr wrap="square">
                  <a:spAutoFit/>
                </a:bodyPr>
                <a:p>
                  <a:pPr marL="0" lvl="0" indent="0" algn="l" defTabSz="914400">
                    <a:lnSpc>
                      <a:spcPct val="100000"/>
                    </a:lnSpc>
                    <a:buNone/>
                    <a:defRPr sz="1800">
                      <a:solidFill>
                        <a:schemeClr val="tx1">
                          <a:alpha val="100000"/>
                        </a:schemeClr>
                      </a:solidFill>
                      <a:latin typeface="等线"/>
                      <a:ea typeface="等线"/>
                      <a:cs typeface="+mn-cs"/>
                    </a:defRPr>
                  </a:pP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rPr>
                    <a:t>数据访问方式</a:t>
                  </a:r>
                  <a:endParaRPr sz="1800">
                    <a:solidFill>
                      <a:schemeClr val="tx1">
                        <a:alpha val="100000"/>
                      </a:schemeClr>
                    </a:solidFill>
                    <a:latin typeface="等线"/>
                    <a:ea typeface="等线"/>
                    <a:cs typeface="+mn-cs"/>
                  </a:endParaRPr>
                </a:p>
              </p:txBody>
            </p:sp>
            <p:sp>
              <p:nvSpPr>
                <p:cNvPr id="193" name="文本框 30" descr="{&quot;isTemplate&quot;:true,&quot;type&quot;:&quot;content&quot;,&quot;canOmit&quot;:false,&quot;range&quot;:0}"/>
                <p:cNvSpPr txBox="true"/>
                <p:nvPr/>
              </p:nvSpPr>
              <p:spPr>
                <a:xfrm rot="0" flipH="false" flipV="false">
                  <a:off x="5113466" y="2242301"/>
                  <a:ext cx="2660650" cy="1725765"/>
                </a:xfrm>
                <a:prstGeom prst="rect"/>
                <a:noFill/>
                <a:ln/>
              </p:spPr>
              <p:txBody>
                <a:bodyPr wrap="square">
                  <a:noAutofit/>
                </a:bodyPr>
                <a:p>
                  <a:pPr marL="0" lvl="0" indent="0" algn="l" defTabSz="914400">
                    <a:lnSpc>
                      <a:spcPct val="130000"/>
                    </a:lnSpc>
                    <a:buNone/>
                    <a:defRPr sz="1800">
                      <a:solidFill>
                        <a:schemeClr val="tx1">
                          <a:alpha val="100000"/>
                        </a:schemeClr>
                      </a:solidFill>
                      <a:latin typeface="Arial"/>
                      <a:ea typeface="黑体"/>
                      <a:cs typeface="+mn-cs"/>
                    </a:defRPr>
                  </a:pPr>
                  <a:r>
                    <a:rPr lang="zh-CN" sz="1399" b="false" i="false" u="none" strike="noStrike">
                      <a:solidFill>
                        <a:schemeClr val="tx1">
                          <a:alpha val="100000"/>
                        </a:schemeClr>
                      </a:solidFill>
                      <a:latin typeface="默认字体"/>
                      <a:ea typeface="默认字体"/>
                      <a:cs typeface="等线"/>
                      <a:sym typeface="思源宋体 CN"/>
                    </a:rPr>
                    <a:t>使用</a:t>
                  </a:r>
                  <a:r>
                    <a:rPr lang="zh-CN" sz="1399" b="false" i="false" u="none" strike="noStrike">
                      <a:solidFill>
                        <a:schemeClr val="tx1">
                          <a:alpha val="100000"/>
                        </a:schemeClr>
                      </a:solidFill>
                      <a:latin typeface="默认字体"/>
                      <a:ea typeface="默认字体"/>
                      <a:cs typeface="+mn-cs"/>
                      <a:sym typeface="Montserrat Semi Bold"/>
                    </a:rPr>
                    <a:t> Spring Data JPA 进行对象关系映射，减少手写 SQL</a:t>
                  </a:r>
                  <a:r>
                    <a:rPr lang="zh-CN" sz="1399" b="false" i="false" u="none" strike="noStrike">
                      <a:solidFill>
                        <a:schemeClr val="tx1">
                          <a:alpha val="100000"/>
                        </a:schemeClr>
                      </a:solidFill>
                      <a:latin typeface="默认字体"/>
                      <a:ea typeface="默认字体"/>
                      <a:cs typeface="+mn-cs"/>
                      <a:sym typeface="Montserrat Semi Bold"/>
                    </a:rPr>
                    <a:t>实现分页查询与动态条件过</a:t>
                  </a:r>
                  <a:r>
                    <a:rPr lang="zh-CN" sz="1399" b="false" i="false" u="none" strike="noStrike">
                      <a:solidFill>
                        <a:schemeClr val="tx1">
                          <a:alpha val="100000"/>
                        </a:schemeClr>
                      </a:solidFill>
                      <a:latin typeface="默认字体"/>
                      <a:ea typeface="默认字体"/>
                      <a:cs typeface="等线"/>
                      <a:sym typeface="思源宋体 CN"/>
                    </a:rPr>
                    <a:t>滤</a:t>
                  </a:r>
                  <a:endParaRPr sz="1800">
                    <a:solidFill>
                      <a:schemeClr val="tx1">
                        <a:alpha val="100000"/>
                      </a:schemeClr>
                    </a:solidFill>
                    <a:latin typeface="Arial"/>
                    <a:ea typeface="黑体"/>
                    <a:cs typeface="+mn-cs"/>
                  </a:endParaRPr>
                </a:p>
              </p:txBody>
            </p:sp>
          </p:grpSp>
        </p:grpSp>
        <p:grpSp>
          <p:nvGrpSpPr>
            <p:cNvPr id="194" name=""/>
            <p:cNvGrpSpPr/>
            <p:nvPr/>
          </p:nvGrpSpPr>
          <p:grpSpPr>
            <a:xfrm>
              <a:off x="8097905" y="3841067"/>
              <a:ext cx="3617327" cy="2202706"/>
              <a:chOff x="8097903" y="3841066"/>
              <a:chExt cx="3617327" cy="2202706"/>
            </a:xfrm>
          </p:grpSpPr>
          <p:grpSp>
            <p:nvGrpSpPr>
              <p:cNvPr id="195" name="Group 30"/>
              <p:cNvGrpSpPr/>
              <p:nvPr/>
            </p:nvGrpSpPr>
            <p:grpSpPr>
              <a:xfrm rot="0" flipH="false" flipV="false">
                <a:off x="8097903" y="3968068"/>
                <a:ext cx="648000" cy="648000"/>
                <a:chOff x="17395710" y="6529953"/>
                <a:chExt cx="1545952" cy="1545345"/>
              </a:xfrm>
            </p:grpSpPr>
            <p:sp>
              <p:nvSpPr>
                <p:cNvPr id="196" name="Oval 31"/>
                <p:cNvSpPr/>
                <p:nvPr/>
              </p:nvSpPr>
              <p:spPr>
                <a:xfrm>
                  <a:off x="17395710" y="6529953"/>
                  <a:ext cx="1545952" cy="154534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en-US" sz="3199">
                    <a:latin typeface="默认字体"/>
                    <a:ea typeface="默认字体"/>
                    <a:cs typeface="思源黑体 CN Regular"/>
                    <a:sym typeface="思源宋体 CN"/>
                  </a:endParaRPr>
                </a:p>
              </p:txBody>
            </p:sp>
            <p:sp>
              <p:nvSpPr>
                <p:cNvPr id="197" name="AutoShape 94"/>
                <p:cNvSpPr>
                  <a:spLocks noChangeAspect="true"/>
                </p:cNvSpPr>
                <p:nvPr/>
              </p:nvSpPr>
              <p:spPr bwMode="auto">
                <a:xfrm>
                  <a:off x="17859994" y="6901722"/>
                  <a:ext cx="625458" cy="73797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71" y="9829"/>
                      </a:moveTo>
                      <a:cubicBezTo>
                        <a:pt x="20671" y="9939"/>
                        <a:pt x="20995" y="10131"/>
                        <a:pt x="21232" y="10408"/>
                      </a:cubicBezTo>
                      <a:cubicBezTo>
                        <a:pt x="21481" y="10681"/>
                        <a:pt x="21599" y="11001"/>
                        <a:pt x="21599" y="11358"/>
                      </a:cubicBezTo>
                      <a:lnTo>
                        <a:pt x="21599" y="19987"/>
                      </a:lnTo>
                      <a:cubicBezTo>
                        <a:pt x="21599" y="20419"/>
                        <a:pt x="21398" y="20796"/>
                        <a:pt x="21002" y="21116"/>
                      </a:cubicBezTo>
                      <a:cubicBezTo>
                        <a:pt x="20606" y="21438"/>
                        <a:pt x="20138" y="21599"/>
                        <a:pt x="19598" y="21599"/>
                      </a:cubicBezTo>
                      <a:lnTo>
                        <a:pt x="2017" y="21599"/>
                      </a:lnTo>
                      <a:cubicBezTo>
                        <a:pt x="1476" y="21599"/>
                        <a:pt x="1004" y="21438"/>
                        <a:pt x="604" y="21116"/>
                      </a:cubicBezTo>
                      <a:cubicBezTo>
                        <a:pt x="198" y="20796"/>
                        <a:pt x="0" y="20419"/>
                        <a:pt x="0" y="19987"/>
                      </a:cubicBezTo>
                      <a:lnTo>
                        <a:pt x="0" y="11358"/>
                      </a:lnTo>
                      <a:cubicBezTo>
                        <a:pt x="0" y="11001"/>
                        <a:pt x="122" y="10681"/>
                        <a:pt x="367" y="10408"/>
                      </a:cubicBezTo>
                      <a:cubicBezTo>
                        <a:pt x="619" y="10131"/>
                        <a:pt x="939" y="9938"/>
                        <a:pt x="1346" y="9829"/>
                      </a:cubicBezTo>
                      <a:lnTo>
                        <a:pt x="1346" y="7566"/>
                      </a:lnTo>
                      <a:cubicBezTo>
                        <a:pt x="1346" y="6530"/>
                        <a:pt x="1591" y="5551"/>
                        <a:pt x="2084" y="4632"/>
                      </a:cubicBezTo>
                      <a:cubicBezTo>
                        <a:pt x="2581" y="3711"/>
                        <a:pt x="3254" y="2908"/>
                        <a:pt x="4108" y="2219"/>
                      </a:cubicBezTo>
                      <a:cubicBezTo>
                        <a:pt x="4968" y="1531"/>
                        <a:pt x="5973" y="990"/>
                        <a:pt x="7125" y="593"/>
                      </a:cubicBezTo>
                      <a:cubicBezTo>
                        <a:pt x="8281" y="198"/>
                        <a:pt x="9509" y="0"/>
                        <a:pt x="10809" y="0"/>
                      </a:cubicBezTo>
                      <a:cubicBezTo>
                        <a:pt x="12105" y="0"/>
                        <a:pt x="13329" y="198"/>
                        <a:pt x="14478" y="593"/>
                      </a:cubicBezTo>
                      <a:cubicBezTo>
                        <a:pt x="15630" y="990"/>
                        <a:pt x="16634" y="1531"/>
                        <a:pt x="17495" y="2219"/>
                      </a:cubicBezTo>
                      <a:cubicBezTo>
                        <a:pt x="18355" y="2908"/>
                        <a:pt x="19036" y="3714"/>
                        <a:pt x="19533" y="4641"/>
                      </a:cubicBezTo>
                      <a:cubicBezTo>
                        <a:pt x="20022" y="5562"/>
                        <a:pt x="20271" y="6538"/>
                        <a:pt x="20271" y="7566"/>
                      </a:cubicBezTo>
                      <a:lnTo>
                        <a:pt x="20271" y="9829"/>
                      </a:lnTo>
                      <a:close/>
                      <a:moveTo>
                        <a:pt x="16202" y="7566"/>
                      </a:moveTo>
                      <a:cubicBezTo>
                        <a:pt x="16202" y="6961"/>
                        <a:pt x="16062" y="6394"/>
                        <a:pt x="15781" y="5870"/>
                      </a:cubicBezTo>
                      <a:cubicBezTo>
                        <a:pt x="15496" y="5349"/>
                        <a:pt x="15108" y="4894"/>
                        <a:pt x="14614" y="4508"/>
                      </a:cubicBezTo>
                      <a:cubicBezTo>
                        <a:pt x="14125" y="4123"/>
                        <a:pt x="13545" y="3817"/>
                        <a:pt x="12886" y="3593"/>
                      </a:cubicBezTo>
                      <a:cubicBezTo>
                        <a:pt x="12224" y="3365"/>
                        <a:pt x="11532" y="3253"/>
                        <a:pt x="10809" y="3253"/>
                      </a:cubicBezTo>
                      <a:cubicBezTo>
                        <a:pt x="10049" y="3253"/>
                        <a:pt x="9347" y="3365"/>
                        <a:pt x="8706" y="3593"/>
                      </a:cubicBezTo>
                      <a:cubicBezTo>
                        <a:pt x="8061" y="3817"/>
                        <a:pt x="7489" y="4123"/>
                        <a:pt x="6988" y="4508"/>
                      </a:cubicBezTo>
                      <a:cubicBezTo>
                        <a:pt x="6488" y="4894"/>
                        <a:pt x="6099" y="5352"/>
                        <a:pt x="5818" y="5879"/>
                      </a:cubicBezTo>
                      <a:cubicBezTo>
                        <a:pt x="5537" y="6406"/>
                        <a:pt x="5397" y="6970"/>
                        <a:pt x="5397" y="7566"/>
                      </a:cubicBezTo>
                      <a:lnTo>
                        <a:pt x="5397" y="9717"/>
                      </a:lnTo>
                      <a:lnTo>
                        <a:pt x="16202" y="9717"/>
                      </a:lnTo>
                      <a:lnTo>
                        <a:pt x="16202" y="7566"/>
                      </a:lnTo>
                      <a:close/>
                      <a:moveTo>
                        <a:pt x="11964" y="15409"/>
                      </a:moveTo>
                      <a:cubicBezTo>
                        <a:pt x="12296" y="15245"/>
                        <a:pt x="12569" y="15020"/>
                        <a:pt x="12782" y="14744"/>
                      </a:cubicBezTo>
                      <a:cubicBezTo>
                        <a:pt x="12990" y="14462"/>
                        <a:pt x="13098" y="14159"/>
                        <a:pt x="13098" y="13840"/>
                      </a:cubicBezTo>
                      <a:cubicBezTo>
                        <a:pt x="13098" y="13333"/>
                        <a:pt x="12875" y="12898"/>
                        <a:pt x="12429" y="12530"/>
                      </a:cubicBezTo>
                      <a:cubicBezTo>
                        <a:pt x="11979" y="12161"/>
                        <a:pt x="11439" y="11980"/>
                        <a:pt x="10809" y="11980"/>
                      </a:cubicBezTo>
                      <a:cubicBezTo>
                        <a:pt x="10175" y="11980"/>
                        <a:pt x="9638" y="12161"/>
                        <a:pt x="9188" y="12530"/>
                      </a:cubicBezTo>
                      <a:cubicBezTo>
                        <a:pt x="8738" y="12898"/>
                        <a:pt x="8515" y="13333"/>
                        <a:pt x="8515" y="13840"/>
                      </a:cubicBezTo>
                      <a:cubicBezTo>
                        <a:pt x="8515" y="14159"/>
                        <a:pt x="8616" y="14462"/>
                        <a:pt x="8825" y="14744"/>
                      </a:cubicBezTo>
                      <a:cubicBezTo>
                        <a:pt x="9033" y="15020"/>
                        <a:pt x="9300" y="15233"/>
                        <a:pt x="9638" y="15383"/>
                      </a:cubicBezTo>
                      <a:lnTo>
                        <a:pt x="8515" y="19339"/>
                      </a:lnTo>
                      <a:lnTo>
                        <a:pt x="13098" y="19339"/>
                      </a:lnTo>
                      <a:lnTo>
                        <a:pt x="11964" y="15409"/>
                      </a:lnTo>
                      <a:close/>
                    </a:path>
                  </a:pathLst>
                </a:custGeom>
                <a:solidFill>
                  <a:schemeClr val="bg1"/>
                </a:solidFill>
                <a:ln>
                  <a:noFill/>
                </a:ln>
                <a:effectLst/>
              </p:spPr>
              <p:txBody>
                <a:bodyPr lIns="38100" tIns="38100" rIns="38100" bIns="38100" anchor="ctr"/>
                <a:lstStyle/>
                <a:p>
                  <a:pPr defTabSz="342891">
                    <a:defRPr sz="1800">
                      <a:solidFill>
                        <a:schemeClr val="tx1">
                          <a:alpha val="100000"/>
                        </a:schemeClr>
                      </a:solidFill>
                      <a:latin typeface="等线"/>
                      <a:ea typeface="等线"/>
                      <a:cs typeface="+mn-cs"/>
                    </a:defRPr>
                  </a:pPr>
                  <a:endParaRPr sz="2199">
                    <a:solidFill>
                      <a:srgbClr val="44CEB9">
                        <a:alpha val="100000"/>
                      </a:srgbClr>
                    </a:solidFill>
                    <a:effectLst>
                      <a:outerShdw blurRad="38100" dist="38100" dir="2700000" sx="100000" sy="100000" algn="tl">
                        <a:srgbClr val="000000">
                          <a:alpha val="100000"/>
                        </a:srgbClr>
                      </a:outerShdw>
                    </a:effectLst>
                    <a:latin typeface="默认字体"/>
                    <a:ea typeface="默认字体"/>
                    <a:cs typeface="思源黑体 CN Regular"/>
                    <a:sym typeface="思源宋体 CN"/>
                  </a:endParaRPr>
                </a:p>
              </p:txBody>
            </p:sp>
          </p:grpSp>
          <p:grpSp>
            <p:nvGrpSpPr>
              <p:cNvPr id="198" name=""/>
              <p:cNvGrpSpPr/>
              <p:nvPr/>
            </p:nvGrpSpPr>
            <p:grpSpPr>
              <a:xfrm rot="0" flipH="false" flipV="false">
                <a:off x="8745873" y="3841066"/>
                <a:ext cx="2969356" cy="2202703"/>
                <a:chOff x="4817722" y="1785101"/>
                <a:chExt cx="2969364" cy="2202704"/>
              </a:xfrm>
            </p:grpSpPr>
            <p:sp>
              <p:nvSpPr>
                <p:cNvPr id="199" name="文本框 30" descr="{&quot;isTemplate&quot;:true,&quot;type&quot;:&quot;title&quot;,&quot;canOmit&quot;:false,&quot;range&quot;:0}"/>
                <p:cNvSpPr txBox="true"/>
                <p:nvPr/>
              </p:nvSpPr>
              <p:spPr>
                <a:xfrm rot="0" flipH="false" flipV="false">
                  <a:off x="5113466" y="1785101"/>
                  <a:ext cx="2673621" cy="368336"/>
                </a:xfrm>
                <a:prstGeom prst="rect"/>
                <a:noFill/>
                <a:ln/>
              </p:spPr>
              <p:txBody>
                <a:bodyPr wrap="square">
                  <a:spAutoFit/>
                </a:bodyPr>
                <a:p>
                  <a:pPr marL="0" lvl="0" indent="0" algn="l" defTabSz="914400">
                    <a:lnSpc>
                      <a:spcPct val="100000"/>
                    </a:lnSpc>
                    <a:buNone/>
                    <a:defRPr sz="1800">
                      <a:solidFill>
                        <a:schemeClr val="tx1">
                          <a:alpha val="100000"/>
                        </a:schemeClr>
                      </a:solidFill>
                      <a:latin typeface="等线"/>
                      <a:ea typeface="等线"/>
                      <a:cs typeface="+mn-cs"/>
                    </a:defRPr>
                  </a:pP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rPr>
                    <a:t>系统安全控</a:t>
                  </a: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rPr>
                    <a:t>制</a:t>
                  </a:r>
                  <a:endParaRPr sz="1800">
                    <a:solidFill>
                      <a:schemeClr val="tx1">
                        <a:alpha val="100000"/>
                      </a:schemeClr>
                    </a:solidFill>
                    <a:latin typeface="等线"/>
                    <a:ea typeface="等线"/>
                    <a:cs typeface="+mn-cs"/>
                  </a:endParaRPr>
                </a:p>
              </p:txBody>
            </p:sp>
            <p:sp>
              <p:nvSpPr>
                <p:cNvPr id="200" name="文本框 30" descr="{&quot;isTemplate&quot;:true,&quot;type&quot;:&quot;content&quot;,&quot;canOmit&quot;:false,&quot;range&quot;:0}"/>
                <p:cNvSpPr txBox="true"/>
                <p:nvPr/>
              </p:nvSpPr>
              <p:spPr>
                <a:xfrm rot="0" flipH="false" flipV="false">
                  <a:off x="4817722" y="2262043"/>
                  <a:ext cx="2660649" cy="1725764"/>
                </a:xfrm>
                <a:prstGeom prst="rect"/>
                <a:noFill/>
                <a:ln/>
              </p:spPr>
              <p:txBody>
                <a:bodyPr wrap="square">
                  <a:noAutofit/>
                </a:bodyPr>
                <a:p>
                  <a:pPr marL="349758" lvl="0" indent="0" algn="l" defTabSz="914400">
                    <a:lnSpc>
                      <a:spcPct val="120000"/>
                    </a:lnSpc>
                    <a:buNone/>
                    <a:defRPr sz="1800">
                      <a:solidFill>
                        <a:schemeClr val="tx1">
                          <a:alpha val="100000"/>
                        </a:schemeClr>
                      </a:solidFill>
                      <a:latin typeface="Arial"/>
                      <a:ea typeface="黑体"/>
                      <a:cs typeface="+mn-cs"/>
                    </a:defRPr>
                  </a:pPr>
                  <a:r>
                    <a:rPr lang="zh-CN" sz="1399" b="false" i="false" u="none" strike="noStrike">
                      <a:solidFill>
                        <a:schemeClr val="tx1">
                          <a:alpha val="100000"/>
                        </a:schemeClr>
                      </a:solidFill>
                      <a:latin typeface="默认字体"/>
                      <a:ea typeface="默认字体"/>
                      <a:cs typeface="等线"/>
                      <a:sym typeface="思源宋体 CN"/>
                    </a:rPr>
                    <a:t>使用 JWT 进行用户身份认证，所有接口需携带合法 Token</a:t>
                  </a:r>
                  <a:r>
                    <a:rPr lang="zh-CN" sz="1399" b="false" i="false" u="none" strike="noStrike">
                      <a:solidFill>
                        <a:schemeClr val="tx1">
                          <a:alpha val="100000"/>
                        </a:schemeClr>
                      </a:solidFill>
                      <a:latin typeface="默认字体"/>
                      <a:ea typeface="默认字体"/>
                      <a:cs typeface="等线"/>
                      <a:sym typeface="思源宋体 CN"/>
                    </a:rPr>
                    <a:t>结合 Spring Security 实现 RBAC 权限模</a:t>
                  </a:r>
                  <a:r>
                    <a:rPr lang="zh-CN" sz="1399" b="false" i="false" u="none" strike="noStrike">
                      <a:solidFill>
                        <a:schemeClr val="tx1">
                          <a:alpha val="100000"/>
                        </a:schemeClr>
                      </a:solidFill>
                      <a:latin typeface="默认字体"/>
                      <a:ea typeface="默认字体"/>
                      <a:cs typeface="等线"/>
                      <a:sym typeface="思源宋体 CN"/>
                    </a:rPr>
                    <a:t>记录操作日志，支持审计与追踪异常行为</a:t>
                  </a:r>
                  <a:endParaRPr sz="1800">
                    <a:solidFill>
                      <a:schemeClr val="tx1">
                        <a:alpha val="100000"/>
                      </a:schemeClr>
                    </a:solidFill>
                    <a:latin typeface="Arial"/>
                    <a:ea typeface="黑体"/>
                    <a:cs typeface="+mn-cs"/>
                  </a:endParaRPr>
                </a:p>
              </p:txBody>
            </p:sp>
          </p:grpSp>
        </p:grpSp>
      </p:grpSp>
      <p:sp>
        <p:nvSpPr>
          <p:cNvPr id="201" name="" descr="{&quot;isTemplate&quot;:true,&quot;type&quot;:&quot;title&quot;,&quot;canOmit&quot;:false,&quot;range&quot;:0}"/>
          <p:cNvSpPr txBox="true"/>
          <p:nvPr/>
        </p:nvSpPr>
        <p:spPr>
          <a:xfrm rot="0" flipH="false" flipV="false">
            <a:off x="660331" y="418283"/>
            <a:ext cx="10668000" cy="520700"/>
          </a:xfrm>
          <a:prstGeom prst="rect">
            <a:avLst/>
          </a:prstGeom>
          <a:noFill/>
        </p:spPr>
        <p:txBody>
          <a:bodyPr wrap="square" lIns="89991" tIns="46795" rIns="89991" bIns="46795" rtlCol="false" anchor="b" anchorCtr="false">
            <a:spAutoFit/>
          </a:bodyPr>
          <a:lstStyle/>
          <a:p>
            <a:pPr marL="0" indent="0" algn="l">
              <a:lnSpc>
                <a:spcPct val="100000"/>
              </a:lnSpc>
              <a:buNone/>
            </a:pPr>
            <a:r>
              <a:rPr sz="2800" b="true">
                <a:latin typeface="默认字体"/>
                <a:ea typeface="默认字体"/>
                <a:cs typeface="+mn-cs"/>
              </a:rPr>
              <a:t>数据存储管理与安全控制机制</a:t>
            </a:r>
            <a:endParaRPr/>
          </a:p>
        </p:txBody>
      </p:sp>
    </p:spTree>
  </p:cSld>
  <p:clrMapOvr>
    <a:masterClrMapping/>
  </p:clrMapOvr>
</p:sld>
</file>

<file path=ppt/slides/slide2.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202" name=""/>
        <p:cNvGrpSpPr/>
        <p:nvPr/>
      </p:nvGrpSpPr>
      <p:grpSpPr>
        <a:xfrm>
          <a:off x="0" y="0"/>
          <a:ext cx="0" cy="0"/>
          <a:chOff x="0" y="0"/>
          <a:chExt cx="0" cy="0"/>
        </a:xfrm>
      </p:grpSpPr>
      <p:sp>
        <p:nvSpPr>
          <p:cNvPr id="203" name="矩形 28稻壳儿花儿小姐"/>
          <p:cNvSpPr/>
          <p:nvPr/>
        </p:nvSpPr>
        <p:spPr>
          <a:xfrm>
            <a:off x="27974" y="6018663"/>
            <a:ext cx="1111211" cy="182112"/>
          </a:xfrm>
          <a:prstGeom prst="rect">
            <a:avLst/>
          </a:prstGeom>
          <a:solidFill>
            <a:schemeClr val="accent5">
              <a:lumMod val="60000"/>
              <a:lumOff val="40000"/>
              <a:alpha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atin typeface="汉仪君黑-45简"/>
              <a:ea typeface="汉仪君黑-45简"/>
              <a:cs typeface="+mn-cs"/>
            </a:endParaRPr>
          </a:p>
        </p:txBody>
      </p:sp>
      <p:sp>
        <p:nvSpPr>
          <p:cNvPr id="204" name="文本框 1稻壳儿花儿小姐"/>
          <p:cNvSpPr txBox="true"/>
          <p:nvPr/>
        </p:nvSpPr>
        <p:spPr>
          <a:xfrm>
            <a:off x="1334696" y="3103189"/>
            <a:ext cx="1822450" cy="876300"/>
          </a:xfrm>
          <a:prstGeom prst="rect">
            <a:avLst/>
          </a:prstGeom>
        </p:spPr>
        <p:txBody>
          <a:bodyPr wrap="square">
            <a:spAutoFit/>
          </a:bodyPr>
          <a:lstStyle>
            <a:defPPr>
              <a:defRPr lang="zh-CN"/>
            </a:defPPr>
            <a:lvl1pPr algn="dist">
              <a:lnSpc>
                <a:spcPct val="107000"/>
              </a:lnSpc>
              <a:spcBef>
                <a:spcPts val="1200"/>
              </a:spcBef>
              <a:defRPr sz="2800">
                <a:solidFill>
                  <a:schemeClr val="tx1">
                    <a:lumMod val="65000"/>
                    <a:lumOff val="35000"/>
                  </a:schemeClr>
                </a:solidFill>
                <a:latin typeface="华康俪金黑W8" panose="020B0809000000000000" pitchFamily="49" charset="-122"/>
                <a:ea typeface="华康俪金黑W8" panose="020B0809000000000000" pitchFamily="49" charset="-122"/>
                <a:cs typeface="楷体" panose="02010609060101010101" pitchFamily="49" charset="-122"/>
              </a:defRPr>
            </a:lvl1pPr>
            <a:lvl2pPr>
              <a:defRPr/>
            </a:lvl2pPr>
            <a:lvl3pPr>
              <a:defRPr/>
            </a:lvl3pPr>
            <a:lvl4pPr>
              <a:defRPr/>
            </a:lvl4pPr>
            <a:lvl5pPr>
              <a:defRPr/>
            </a:lvl5pPr>
            <a:lvl6pPr>
              <a:defRPr/>
            </a:lvl6pPr>
            <a:lvl7pPr>
              <a:defRPr/>
            </a:lvl7pPr>
            <a:lvl8pPr>
              <a:defRPr/>
            </a:lvl8pPr>
            <a:lvl9pPr>
              <a:defRPr/>
            </a:lvl9pPr>
          </a:lstStyle>
          <a:p>
            <a:pPr/>
            <a:r>
              <a:rPr lang="zh-CN" sz="4800">
                <a:latin typeface="汉仪雅酷黑 55W"/>
                <a:ea typeface="汉仪雅酷黑 55W"/>
                <a:cs typeface="楷体"/>
              </a:rPr>
              <a:t>目 录</a:t>
            </a:r>
            <a:endParaRPr lang="zh-CN" sz="4800">
              <a:latin typeface="汉仪雅酷黑 55W"/>
              <a:ea typeface="汉仪雅酷黑 55W"/>
              <a:cs typeface="楷体"/>
            </a:endParaRPr>
          </a:p>
        </p:txBody>
      </p:sp>
      <p:sp>
        <p:nvSpPr>
          <p:cNvPr id="205" name="矩形 2稻壳儿花儿小姐"/>
          <p:cNvSpPr/>
          <p:nvPr/>
        </p:nvSpPr>
        <p:spPr>
          <a:xfrm>
            <a:off x="1071106" y="3836328"/>
            <a:ext cx="2393950" cy="577850"/>
          </a:xfrm>
          <a:prstGeom prst="rect">
            <a:avLst/>
          </a:prstGeom>
        </p:spPr>
        <p:txBody>
          <a:bodyPr wrap="square">
            <a:spAutoFit/>
          </a:bodyPr>
          <a:lstStyle/>
          <a:p>
            <a:pPr algn="dist"/>
            <a:r>
              <a:rPr lang="en-US" sz="3200">
                <a:solidFill>
                  <a:schemeClr val="bg1">
                    <a:lumMod val="65000"/>
                    <a:alpha val="100000"/>
                  </a:schemeClr>
                </a:solidFill>
                <a:latin typeface="汉仪雅酷黑 55W"/>
                <a:ea typeface="汉仪雅酷黑 55W"/>
                <a:cs typeface="+mn-cs"/>
              </a:rPr>
              <a:t>CONTENTS</a:t>
            </a:r>
            <a:endParaRPr lang="zh-CN" sz="3200">
              <a:solidFill>
                <a:schemeClr val="bg1">
                  <a:lumMod val="65000"/>
                  <a:alpha val="100000"/>
                </a:schemeClr>
              </a:solidFill>
              <a:latin typeface="汉仪雅酷黑 55W"/>
              <a:ea typeface="汉仪雅酷黑 55W"/>
              <a:cs typeface="+mn-cs"/>
            </a:endParaRPr>
          </a:p>
        </p:txBody>
      </p:sp>
      <p:sp>
        <p:nvSpPr>
          <p:cNvPr id="206" name="文本框 3稻壳儿花儿小姐"/>
          <p:cNvSpPr txBox="true"/>
          <p:nvPr/>
        </p:nvSpPr>
        <p:spPr>
          <a:xfrm rot="0" flipH="false" flipV="false">
            <a:off x="5655878" y="1539293"/>
            <a:ext cx="3149600" cy="577850"/>
          </a:xfrm>
          <a:prstGeom prst="rect">
            <a:avLst/>
          </a:prstGeom>
          <a:noFill/>
        </p:spPr>
        <p:txBody>
          <a:bodyPr wrap="square" rtlCol="false">
            <a:spAutoFit/>
          </a:bodyPr>
          <a:lstStyle/>
          <a:p>
            <a:pPr>
              <a:buClr>
                <a:srgbClr val="056699">
                  <a:alpha val="100000"/>
                </a:srgbClr>
              </a:buClr>
            </a:pPr>
            <a:r>
              <a:rPr lang="zh-CN" sz="3200" spc="200">
                <a:solidFill>
                  <a:schemeClr val="tx1">
                    <a:lumMod val="75000"/>
                    <a:lumOff val="25000"/>
                    <a:alpha val="100000"/>
                  </a:schemeClr>
                </a:solidFill>
                <a:latin typeface="汉仪君黑-45简"/>
                <a:ea typeface="汉仪君黑-45简"/>
                <a:cs typeface="+mn-cs"/>
              </a:rPr>
              <a:t>项目背景与介绍</a:t>
            </a:r>
            <a:endParaRPr/>
          </a:p>
        </p:txBody>
      </p:sp>
      <p:sp>
        <p:nvSpPr>
          <p:cNvPr id="207" name="圆角矩形 4稻壳儿花儿小姐"/>
          <p:cNvSpPr/>
          <p:nvPr/>
        </p:nvSpPr>
        <p:spPr>
          <a:xfrm rot="0" flipH="false" flipV="false">
            <a:off x="5043911" y="1621146"/>
            <a:ext cx="414145" cy="414145"/>
          </a:xfrm>
          <a:prstGeom prst="roundRect">
            <a:avLst/>
          </a:prstGeom>
          <a:solidFill>
            <a:schemeClr val="tx2"/>
          </a:solidFill>
          <a:ln>
            <a:noFill/>
          </a:ln>
        </p:spPr>
        <p:style>
          <a:lnRef idx="1">
            <a:schemeClr val="accent3"/>
          </a:lnRef>
          <a:fillRef idx="3">
            <a:schemeClr val="accent3"/>
          </a:fillRef>
          <a:effectRef idx="2">
            <a:schemeClr val="accent3"/>
          </a:effectRef>
          <a:fontRef idx="minor">
            <a:schemeClr val="lt1"/>
          </a:fontRef>
        </p:style>
        <p:txBody>
          <a:bodyPr rtlCol="false" anchor="ctr"/>
          <a:lstStyle/>
          <a:p>
            <a:pPr algn="ctr"/>
            <a:r>
              <a:rPr lang="en-US" sz="2800" b="true">
                <a:latin typeface="汉仪君黑-45简"/>
                <a:ea typeface="汉仪君黑-45简"/>
                <a:cs typeface="+mn-cs"/>
              </a:rPr>
              <a:t>1</a:t>
            </a:r>
            <a:endParaRPr lang="zh-CN" sz="2800" b="true">
              <a:latin typeface="汉仪君黑-45简"/>
              <a:ea typeface="汉仪君黑-45简"/>
              <a:cs typeface="+mn-cs"/>
            </a:endParaRPr>
          </a:p>
        </p:txBody>
      </p:sp>
      <p:sp>
        <p:nvSpPr>
          <p:cNvPr id="208" name="文本框 5稻壳儿花儿小姐"/>
          <p:cNvSpPr txBox="true"/>
          <p:nvPr/>
        </p:nvSpPr>
        <p:spPr>
          <a:xfrm rot="0" flipH="false" flipV="false">
            <a:off x="5655878" y="3511385"/>
            <a:ext cx="3619500" cy="577850"/>
          </a:xfrm>
          <a:prstGeom prst="rect">
            <a:avLst/>
          </a:prstGeom>
          <a:noFill/>
        </p:spPr>
        <p:txBody>
          <a:bodyPr wrap="square" rtlCol="false">
            <a:spAutoFit/>
          </a:bodyPr>
          <a:lstStyle/>
          <a:p>
            <a:pPr>
              <a:buClr>
                <a:srgbClr val="056699">
                  <a:alpha val="100000"/>
                </a:srgbClr>
              </a:buClr>
            </a:pPr>
            <a:r>
              <a:rPr lang="zh-CN" sz="3200" spc="200">
                <a:solidFill>
                  <a:schemeClr val="tx1">
                    <a:lumMod val="75000"/>
                    <a:lumOff val="25000"/>
                    <a:alpha val="100000"/>
                  </a:schemeClr>
                </a:solidFill>
                <a:latin typeface="汉仪君黑-45简"/>
                <a:ea typeface="汉仪君黑-45简"/>
                <a:cs typeface="+mn-cs"/>
              </a:rPr>
              <a:t>技术架构</a:t>
            </a:r>
            <a:endParaRPr/>
          </a:p>
        </p:txBody>
      </p:sp>
      <p:sp>
        <p:nvSpPr>
          <p:cNvPr id="209" name="圆角矩形 6稻壳儿花儿小姐"/>
          <p:cNvSpPr/>
          <p:nvPr/>
        </p:nvSpPr>
        <p:spPr>
          <a:xfrm rot="0" flipH="false" flipV="false">
            <a:off x="5043911" y="2644078"/>
            <a:ext cx="414145" cy="414145"/>
          </a:xfrm>
          <a:prstGeom prst="roundRect">
            <a:avLst/>
          </a:prstGeom>
          <a:solidFill>
            <a:schemeClr val="tx2"/>
          </a:solidFill>
          <a:ln>
            <a:noFill/>
          </a:ln>
        </p:spPr>
        <p:style>
          <a:lnRef idx="1">
            <a:schemeClr val="accent3"/>
          </a:lnRef>
          <a:fillRef idx="3">
            <a:schemeClr val="accent3"/>
          </a:fillRef>
          <a:effectRef idx="2">
            <a:schemeClr val="accent3"/>
          </a:effectRef>
          <a:fontRef idx="minor">
            <a:schemeClr val="lt1"/>
          </a:fontRef>
        </p:style>
        <p:txBody>
          <a:bodyPr rtlCol="false" anchor="ctr"/>
          <a:lstStyle/>
          <a:p>
            <a:pPr algn="ctr"/>
            <a:r>
              <a:rPr lang="en-US" sz="2800" b="true">
                <a:latin typeface="汉仪君黑-45简"/>
                <a:ea typeface="汉仪君黑-45简"/>
                <a:cs typeface="+mn-cs"/>
              </a:rPr>
              <a:t>2</a:t>
            </a:r>
            <a:endParaRPr lang="zh-CN" sz="2800" b="true">
              <a:latin typeface="汉仪君黑-45简"/>
              <a:ea typeface="汉仪君黑-45简"/>
              <a:cs typeface="+mn-cs"/>
            </a:endParaRPr>
          </a:p>
        </p:txBody>
      </p:sp>
      <p:sp>
        <p:nvSpPr>
          <p:cNvPr id="210" name="文本框 7稻壳儿花儿小姐"/>
          <p:cNvSpPr txBox="true"/>
          <p:nvPr/>
        </p:nvSpPr>
        <p:spPr>
          <a:xfrm rot="0" flipH="false" flipV="false">
            <a:off x="5655878" y="2525339"/>
            <a:ext cx="3003550" cy="577850"/>
          </a:xfrm>
          <a:prstGeom prst="rect">
            <a:avLst/>
          </a:prstGeom>
          <a:noFill/>
        </p:spPr>
        <p:txBody>
          <a:bodyPr wrap="square" rtlCol="false">
            <a:spAutoFit/>
          </a:bodyPr>
          <a:lstStyle/>
          <a:p>
            <a:pPr>
              <a:buClr>
                <a:srgbClr val="056699">
                  <a:alpha val="100000"/>
                </a:srgbClr>
              </a:buClr>
            </a:pPr>
            <a:r>
              <a:rPr lang="zh-CN" sz="3200" spc="200">
                <a:solidFill>
                  <a:schemeClr val="tx1">
                    <a:lumMod val="75000"/>
                    <a:lumOff val="25000"/>
                    <a:alpha val="100000"/>
                  </a:schemeClr>
                </a:solidFill>
                <a:latin typeface="汉仪君黑-45简"/>
                <a:ea typeface="汉仪君黑-45简"/>
                <a:cs typeface="+mn-cs"/>
              </a:rPr>
              <a:t>项目特色</a:t>
            </a:r>
            <a:endParaRPr/>
          </a:p>
        </p:txBody>
      </p:sp>
      <p:sp>
        <p:nvSpPr>
          <p:cNvPr id="211" name="圆角矩形 8稻壳儿花儿小姐"/>
          <p:cNvSpPr/>
          <p:nvPr/>
        </p:nvSpPr>
        <p:spPr>
          <a:xfrm rot="0" flipH="false" flipV="false">
            <a:off x="5043911" y="3592871"/>
            <a:ext cx="414145" cy="414145"/>
          </a:xfrm>
          <a:prstGeom prst="roundRect">
            <a:avLst/>
          </a:prstGeom>
          <a:solidFill>
            <a:schemeClr val="tx2"/>
          </a:solidFill>
          <a:ln>
            <a:noFill/>
          </a:ln>
        </p:spPr>
        <p:style>
          <a:lnRef idx="1">
            <a:schemeClr val="accent3"/>
          </a:lnRef>
          <a:fillRef idx="3">
            <a:schemeClr val="accent3"/>
          </a:fillRef>
          <a:effectRef idx="2">
            <a:schemeClr val="accent3"/>
          </a:effectRef>
          <a:fontRef idx="minor">
            <a:schemeClr val="lt1"/>
          </a:fontRef>
        </p:style>
        <p:txBody>
          <a:bodyPr rtlCol="false" anchor="ctr"/>
          <a:lstStyle/>
          <a:p>
            <a:pPr algn="ctr"/>
            <a:r>
              <a:rPr lang="en-US" sz="2800" b="true">
                <a:latin typeface="汉仪君黑-45简"/>
                <a:ea typeface="汉仪君黑-45简"/>
                <a:cs typeface="+mn-cs"/>
              </a:rPr>
              <a:t>3</a:t>
            </a:r>
            <a:endParaRPr lang="zh-CN" sz="2800" b="true">
              <a:latin typeface="汉仪君黑-45简"/>
              <a:ea typeface="汉仪君黑-45简"/>
              <a:cs typeface="+mn-cs"/>
            </a:endParaRPr>
          </a:p>
        </p:txBody>
      </p:sp>
      <p:sp>
        <p:nvSpPr>
          <p:cNvPr id="212" name="圆角矩形 10稻壳儿花儿小姐"/>
          <p:cNvSpPr/>
          <p:nvPr/>
        </p:nvSpPr>
        <p:spPr>
          <a:xfrm rot="0" flipH="false" flipV="false">
            <a:off x="5043911" y="4541664"/>
            <a:ext cx="414145" cy="414145"/>
          </a:xfrm>
          <a:prstGeom prst="roundRect">
            <a:avLst/>
          </a:prstGeom>
          <a:solidFill>
            <a:schemeClr val="tx2"/>
          </a:solidFill>
          <a:ln>
            <a:noFill/>
          </a:ln>
        </p:spPr>
        <p:style>
          <a:lnRef idx="1">
            <a:schemeClr val="accent3"/>
          </a:lnRef>
          <a:fillRef idx="3">
            <a:schemeClr val="accent3"/>
          </a:fillRef>
          <a:effectRef idx="2">
            <a:schemeClr val="accent3"/>
          </a:effectRef>
          <a:fontRef idx="minor">
            <a:schemeClr val="lt1"/>
          </a:fontRef>
        </p:style>
        <p:txBody>
          <a:bodyPr rtlCol="false" anchor="ctr"/>
          <a:lstStyle/>
          <a:p>
            <a:pPr algn="ctr"/>
            <a:r>
              <a:rPr lang="en-US" sz="2800" b="true">
                <a:latin typeface="汉仪君黑-45简"/>
                <a:ea typeface="汉仪君黑-45简"/>
                <a:cs typeface="+mn-cs"/>
              </a:rPr>
              <a:t>4</a:t>
            </a:r>
            <a:endParaRPr lang="zh-CN" sz="2800" b="true">
              <a:latin typeface="汉仪君黑-45简"/>
              <a:ea typeface="汉仪君黑-45简"/>
              <a:cs typeface="+mn-cs"/>
            </a:endParaRPr>
          </a:p>
        </p:txBody>
      </p:sp>
      <p:sp>
        <p:nvSpPr>
          <p:cNvPr id="213" name="圆角矩形 10稻壳儿花儿小姐"/>
          <p:cNvSpPr/>
          <p:nvPr/>
        </p:nvSpPr>
        <p:spPr>
          <a:xfrm rot="0" flipH="false" flipV="false">
            <a:off x="5043911" y="5490457"/>
            <a:ext cx="414145" cy="414145"/>
          </a:xfrm>
          <a:prstGeom prst="roundRect">
            <a:avLst/>
          </a:prstGeom>
          <a:solidFill>
            <a:schemeClr val="tx2"/>
          </a:solidFill>
          <a:ln>
            <a:noFill/>
          </a:ln>
        </p:spPr>
        <p:style>
          <a:lnRef idx="1">
            <a:schemeClr val="accent3"/>
          </a:lnRef>
          <a:fillRef idx="3">
            <a:schemeClr val="accent3"/>
          </a:fillRef>
          <a:effectRef idx="2">
            <a:schemeClr val="accent3"/>
          </a:effectRef>
          <a:fontRef idx="minor">
            <a:schemeClr val="lt1"/>
          </a:fontRef>
        </p:style>
        <p:txBody>
          <a:bodyPr rtlCol="false" anchor="ctr"/>
          <a:lstStyle/>
          <a:p>
            <a:pPr algn="ctr"/>
            <a:r>
              <a:rPr lang="en-US" sz="2800" b="true">
                <a:latin typeface="汉仪君黑-45简"/>
                <a:ea typeface="汉仪君黑-45简"/>
                <a:cs typeface="+mn-cs"/>
              </a:rPr>
              <a:t>5</a:t>
            </a:r>
            <a:endParaRPr/>
          </a:p>
        </p:txBody>
      </p:sp>
      <p:sp>
        <p:nvSpPr>
          <p:cNvPr id="214" name="文本框 9稻壳儿花儿小姐"/>
          <p:cNvSpPr txBox="true"/>
          <p:nvPr/>
        </p:nvSpPr>
        <p:spPr>
          <a:xfrm rot="0" flipH="false" flipV="false">
            <a:off x="5655878" y="5408605"/>
            <a:ext cx="3619500" cy="577850"/>
          </a:xfrm>
          <a:prstGeom prst="rect">
            <a:avLst/>
          </a:prstGeom>
          <a:noFill/>
        </p:spPr>
        <p:txBody>
          <a:bodyPr wrap="square" rtlCol="false">
            <a:spAutoFit/>
          </a:bodyPr>
          <a:lstStyle/>
          <a:p>
            <a:pPr>
              <a:buClr>
                <a:srgbClr val="056699">
                  <a:alpha val="100000"/>
                </a:srgbClr>
              </a:buClr>
            </a:pPr>
            <a:r>
              <a:rPr lang="zh-CN" sz="3200" spc="200">
                <a:solidFill>
                  <a:schemeClr val="tx1">
                    <a:lumMod val="75000"/>
                    <a:lumOff val="25000"/>
                    <a:alpha val="100000"/>
                  </a:schemeClr>
                </a:solidFill>
                <a:latin typeface="汉仪君黑-45简"/>
                <a:ea typeface="汉仪君黑-45简"/>
                <a:cs typeface="+mn-cs"/>
              </a:rPr>
              <a:t>系统测试与运维</a:t>
            </a:r>
            <a:endParaR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bg>
      <p:bgPr>
        <a:gradFill>
          <a:gsLst>
            <a:gs pos="80000">
              <a:schemeClr val="bg1">
                <a:alpha val="100000"/>
              </a:schemeClr>
            </a:gs>
            <a:gs pos="100000">
              <a:schemeClr val="accent1">
                <a:lumMod val="20000"/>
                <a:lumOff val="80000"/>
                <a:alpha val="100000"/>
              </a:schemeClr>
            </a:gs>
          </a:gsLst>
          <a:lin ang="16200000" scaled="true"/>
        </a:gradFill>
      </p:bgPr>
    </p:bg>
    <p:spTree>
      <p:nvGrpSpPr>
        <p:cNvPr id="215" name="" descr="{&quot;isTemplate&quot;:true,&quot;type&quot;:&quot;page&quot;,&quot;originSlideId&quot;:&quot;81a6911f&quot;}"/>
        <p:cNvGrpSpPr/>
        <p:nvPr/>
      </p:nvGrpSpPr>
      <p:grpSpPr>
        <a:xfrm>
          <a:off x="0" y="0"/>
          <a:ext cx="0" cy="0"/>
          <a:chOff x="0" y="0"/>
          <a:chExt cx="0" cy="0"/>
        </a:xfrm>
      </p:grpSpPr>
      <p:pic>
        <p:nvPicPr>
          <p:cNvPr id="216" name="Picture 5" descr="{&quot;isTemplate&quot;:true,&quot;type&quot;:&quot;image&quot;,&quot;canOmit&quot;:false,&quot;range&quot;:0}"/>
          <p:cNvPicPr>
            <a:picLocks noChangeAspect="true"/>
          </p:cNvPicPr>
          <p:nvPr/>
        </p:nvPicPr>
        <p:blipFill>
          <a:blip r:embed="rId1"/>
          <a:srcRect l="0" t="0" r="0" b="0"/>
          <a:stretch>
            <a:fillRect/>
          </a:stretch>
        </p:blipFill>
        <p:spPr>
          <a:xfrm rot="0" flipH="false" flipV="false">
            <a:off x="6095400" y="1154206"/>
            <a:ext cx="4965371" cy="4937927"/>
          </a:xfrm>
          <a:prstGeom prst="ellipse">
            <a:avLst/>
          </a:prstGeom>
        </p:spPr>
      </p:pic>
      <p:grpSp>
        <p:nvGrpSpPr>
          <p:cNvPr id="217" name="Group 364" descr="{&quot;isTemplate&quot;:true,&quot;type&quot;:&quot;list&quot;,&quot;alignment&quot;:&quot;left&quot;,&quot;alignmentVertical&quot;:&quot;top&quot;,&quot;canOmit&quot;:false,&quot;scalable&quot;:false,&quot;minItemsCount&quot;:-1}"/>
          <p:cNvGrpSpPr/>
          <p:nvPr/>
        </p:nvGrpSpPr>
        <p:grpSpPr>
          <a:xfrm rot="0" flipH="false" flipV="false">
            <a:off x="660331" y="873053"/>
            <a:ext cx="4624943" cy="3925128"/>
            <a:chOff x="763829" y="1571372"/>
            <a:chExt cx="4625399" cy="3925515"/>
          </a:xfrm>
        </p:grpSpPr>
        <p:grpSp>
          <p:nvGrpSpPr>
            <p:cNvPr id="218" name="Group 365"/>
            <p:cNvGrpSpPr/>
            <p:nvPr/>
          </p:nvGrpSpPr>
          <p:grpSpPr>
            <a:xfrm>
              <a:off x="763829" y="1571372"/>
              <a:ext cx="4625399" cy="1482640"/>
              <a:chOff x="763829" y="1571372"/>
              <a:chExt cx="4625399" cy="1482640"/>
            </a:xfrm>
          </p:grpSpPr>
          <p:sp>
            <p:nvSpPr>
              <p:cNvPr id="219" name="AutoShape 2"/>
              <p:cNvSpPr/>
              <p:nvPr/>
            </p:nvSpPr>
            <p:spPr>
              <a:xfrm rot="0" flipH="false" flipV="false">
                <a:off x="763829" y="1684714"/>
                <a:ext cx="230516" cy="230515"/>
              </a:xfrm>
              <a:prstGeom prst="ellipse">
                <a:avLst/>
              </a:prstGeom>
              <a:solidFill>
                <a:schemeClr val="accent1">
                  <a:alpha val="100000"/>
                </a:schemeClr>
              </a:solidFill>
            </p:spPr>
            <p:txBody>
              <a:bodyPr/>
              <a:lstStyle/>
              <a:p>
                <a:pPr/>
                <a:endParaRPr lang="zh-CN">
                  <a:latin typeface="默认字体"/>
                  <a:ea typeface="默认字体"/>
                  <a:cs typeface="+mn-cs"/>
                </a:endParaRPr>
              </a:p>
            </p:txBody>
          </p:sp>
          <p:sp>
            <p:nvSpPr>
              <p:cNvPr id="220" name="TextBox 3" descr="{&quot;isTemplate&quot;:true,&quot;type&quot;:&quot;content&quot;,&quot;canOmit&quot;:false,&quot;range&quot;:0}"/>
              <p:cNvSpPr txBox="true"/>
              <p:nvPr/>
            </p:nvSpPr>
            <p:spPr>
              <a:xfrm rot="0" flipH="false" flipV="false">
                <a:off x="994345" y="2028557"/>
                <a:ext cx="4394883" cy="1025455"/>
              </a:xfrm>
              <a:prstGeom prst="rect">
                <a:avLst/>
              </a:prstGeom>
            </p:spPr>
            <p:txBody>
              <a:bodyPr vert="horz" wrap="square" lIns="114300" tIns="57150" rIns="114300" bIns="57150" rtlCol="false" anchor="t" anchorCtr="false">
                <a:noAutofit/>
              </a:bodyPr>
              <a:lstStyle/>
              <a:p>
                <a:pPr marL="0" lvl="0" indent="0" algn="just" defTabSz="914400">
                  <a:lnSpc>
                    <a:spcPct val="130000"/>
                  </a:lnSpc>
                  <a:buNone/>
                  <a:defRPr sz="1800">
                    <a:solidFill>
                      <a:schemeClr val="tx1">
                        <a:alpha val="100000"/>
                      </a:schemeClr>
                    </a:solidFill>
                    <a:latin typeface="Arial"/>
                    <a:ea typeface="黑体"/>
                    <a:cs typeface="+mn-cs"/>
                  </a:defRPr>
                </a:pPr>
                <a:r>
                  <a:rPr lang="zh-CN" sz="1399" b="false" i="false" u="none" strike="noStrike">
                    <a:solidFill>
                      <a:schemeClr val="tx1">
                        <a:alpha val="100000"/>
                      </a:schemeClr>
                    </a:solidFill>
                    <a:latin typeface="默认字体"/>
                    <a:ea typeface="默认字体"/>
                    <a:cs typeface="+mn-cs"/>
                    <a:sym typeface="Montserrat Semi Bold"/>
                  </a:rPr>
                  <a:t>后端接收前端请求后，将 </a:t>
                </a:r>
                <a:r>
                  <a:rPr lang="zh-CN" sz="1399" b="false" i="false" u="none" strike="noStrike">
                    <a:solidFill>
                      <a:schemeClr val="tx1">
                        <a:alpha val="100000"/>
                      </a:schemeClr>
                    </a:solidFill>
                    <a:latin typeface="默认字体"/>
                    <a:ea typeface="默认字体"/>
                    <a:cs typeface="+mn-cs"/>
                    <a:sym typeface="Montserrat Semi Bold"/>
                  </a:rPr>
                  <a:t>路段编号</a:t>
                </a:r>
                <a:r>
                  <a:rPr lang="zh-CN" sz="1399" b="false" i="false" u="none" strike="noStrike">
                    <a:solidFill>
                      <a:schemeClr val="tx1">
                        <a:alpha val="100000"/>
                      </a:schemeClr>
                    </a:solidFill>
                    <a:latin typeface="默认字体"/>
                    <a:ea typeface="默认字体"/>
                    <a:cs typeface="+mn-cs"/>
                    <a:sym typeface="Montserrat Semi Bold"/>
                  </a:rPr>
                  <a:t>、</a:t>
                </a:r>
                <a:r>
                  <a:rPr lang="zh-CN" sz="1399" b="false" i="false" u="none" strike="noStrike">
                    <a:solidFill>
                      <a:schemeClr val="tx1">
                        <a:alpha val="100000"/>
                      </a:schemeClr>
                    </a:solidFill>
                    <a:latin typeface="默认字体"/>
                    <a:ea typeface="默认字体"/>
                    <a:cs typeface="+mn-cs"/>
                    <a:sym typeface="Montserrat Semi Bold"/>
                  </a:rPr>
                  <a:t>预测时间段</a:t>
                </a:r>
                <a:r>
                  <a:rPr lang="zh-CN" sz="1399" b="false" i="false" u="none" strike="noStrike">
                    <a:solidFill>
                      <a:schemeClr val="tx1">
                        <a:alpha val="100000"/>
                      </a:schemeClr>
                    </a:solidFill>
                    <a:latin typeface="默认字体"/>
                    <a:ea typeface="默认字体"/>
                    <a:cs typeface="+mn-cs"/>
                    <a:sym typeface="Montserrat Semi Bold"/>
                  </a:rPr>
                  <a:t>、</a:t>
                </a:r>
                <a:r>
                  <a:rPr lang="zh-CN" sz="1399" b="false" i="false" u="none" strike="noStrike">
                    <a:solidFill>
                      <a:schemeClr val="tx1">
                        <a:alpha val="100000"/>
                      </a:schemeClr>
                    </a:solidFill>
                    <a:latin typeface="默认字体"/>
                    <a:ea typeface="默认字体"/>
                    <a:cs typeface="+mn-cs"/>
                    <a:sym typeface="Montserrat Semi Bold"/>
                  </a:rPr>
                  <a:t>时间窗口</a:t>
                </a:r>
                <a:r>
                  <a:rPr lang="zh-CN" sz="1399" b="false" i="false" u="none" strike="noStrike">
                    <a:solidFill>
                      <a:schemeClr val="tx1">
                        <a:alpha val="100000"/>
                      </a:schemeClr>
                    </a:solidFill>
                    <a:latin typeface="默认字体"/>
                    <a:ea typeface="默认字体"/>
                    <a:cs typeface="+mn-cs"/>
                    <a:sym typeface="Montserrat Semi Bold"/>
                  </a:rPr>
                  <a:t> 等关键参数封装为 JSON 格式。</a:t>
                </a:r>
                <a:endParaRPr/>
              </a:p>
            </p:txBody>
          </p:sp>
          <p:sp>
            <p:nvSpPr>
              <p:cNvPr id="221" name="TextBox 4" descr="{&quot;isTemplate&quot;:true,&quot;type&quot;:&quot;title&quot;,&quot;canOmit&quot;:false,&quot;range&quot;:0}"/>
              <p:cNvSpPr txBox="true"/>
              <p:nvPr/>
            </p:nvSpPr>
            <p:spPr>
              <a:xfrm rot="0">
                <a:off x="994345" y="1571372"/>
                <a:ext cx="4152900" cy="457200"/>
              </a:xfrm>
              <a:prstGeom prst="rect">
                <a:avLst/>
              </a:prstGeom>
            </p:spPr>
            <p:txBody>
              <a:bodyPr vert="horz" wrap="square" lIns="114300" tIns="57150" rIns="114300" bIns="57150" rtlCol="false" anchor="t" anchorCtr="false">
                <a:noAutofit/>
              </a:bodyPr>
              <a:lstStyle/>
              <a:p>
                <a:pPr marL="0" indent="0">
                  <a:lnSpc>
                    <a:spcPct val="100000"/>
                  </a:lnSpc>
                  <a:buNone/>
                </a:pPr>
                <a:r>
                  <a:rPr sz="1800" b="true">
                    <a:solidFill>
                      <a:schemeClr val="tx1">
                        <a:lumMod val="75000"/>
                        <a:lumOff val="25000"/>
                        <a:alpha val="100000"/>
                      </a:schemeClr>
                    </a:solidFill>
                    <a:highlight>
                      <a:srgbClr val="FFFFFF">
                        <a:alpha val="100000"/>
                      </a:srgbClr>
                    </a:highlight>
                    <a:latin typeface="默认字体"/>
                    <a:ea typeface="默认字体"/>
                    <a:cs typeface="+mn-cs"/>
                  </a:rPr>
                  <a:t>参数封装</a:t>
                </a:r>
                <a:endParaRPr/>
              </a:p>
            </p:txBody>
          </p:sp>
        </p:grpSp>
        <p:grpSp>
          <p:nvGrpSpPr>
            <p:cNvPr id="222" name="Group 369"/>
            <p:cNvGrpSpPr/>
            <p:nvPr/>
          </p:nvGrpSpPr>
          <p:grpSpPr>
            <a:xfrm>
              <a:off x="763829" y="2729566"/>
              <a:ext cx="4625399" cy="1484571"/>
              <a:chOff x="763829" y="2729566"/>
              <a:chExt cx="4625399" cy="1484571"/>
            </a:xfrm>
          </p:grpSpPr>
          <p:sp>
            <p:nvSpPr>
              <p:cNvPr id="223" name="TextBox 6" descr="{&quot;isTemplate&quot;:true,&quot;type&quot;:&quot;content&quot;,&quot;canOmit&quot;:false,&quot;range&quot;:0}"/>
              <p:cNvSpPr txBox="true"/>
              <p:nvPr/>
            </p:nvSpPr>
            <p:spPr>
              <a:xfrm rot="0" flipH="false" flipV="false">
                <a:off x="994345" y="3188682"/>
                <a:ext cx="4394883" cy="1025455"/>
              </a:xfrm>
              <a:prstGeom prst="rect">
                <a:avLst/>
              </a:prstGeom>
            </p:spPr>
            <p:txBody>
              <a:bodyPr vert="horz" wrap="square" lIns="114300" tIns="57150" rIns="114300" bIns="57150" rtlCol="false" anchor="t" anchorCtr="false">
                <a:noAutofit/>
              </a:bodyPr>
              <a:lstStyle/>
              <a:p>
                <a:pPr marL="0" lvl="0" indent="0" algn="just" defTabSz="914400">
                  <a:lnSpc>
                    <a:spcPct val="130000"/>
                  </a:lnSpc>
                  <a:buNone/>
                  <a:defRPr sz="1800">
                    <a:solidFill>
                      <a:schemeClr val="tx1">
                        <a:alpha val="100000"/>
                      </a:schemeClr>
                    </a:solidFill>
                    <a:latin typeface="Arial"/>
                    <a:ea typeface="黑体"/>
                    <a:cs typeface="+mn-cs"/>
                  </a:defRPr>
                </a:pPr>
                <a:r>
                  <a:rPr lang="zh-CN" sz="1399" b="false" i="false" u="none" strike="noStrike">
                    <a:solidFill>
                      <a:schemeClr val="tx1">
                        <a:alpha val="100000"/>
                      </a:schemeClr>
                    </a:solidFill>
                    <a:latin typeface="默认字体"/>
                    <a:ea typeface="默认字体"/>
                    <a:cs typeface="+mn-cs"/>
                    <a:sym typeface="Montserrat Semi Bold"/>
                  </a:rPr>
                  <a:t>使用 RestTemplate / WebClient 发起 POST 请求，访问模型接口（如 </a:t>
                </a:r>
                <a:r>
                  <a:rPr lang="zh-CN" sz="1399" b="false" i="false" u="none" strike="noStrike">
                    <a:solidFill>
                      <a:schemeClr val="tx1">
                        <a:alpha val="100000"/>
                      </a:schemeClr>
                    </a:solidFill>
                    <a:latin typeface="默认字体"/>
                    <a:ea typeface="默认字体"/>
                    <a:cs typeface="+mn-cs"/>
                    <a:sym typeface="Montserrat Semi Bold"/>
                  </a:rPr>
                  <a:t>/predict/random_forest</a:t>
                </a:r>
                <a:r>
                  <a:rPr lang="zh-CN" sz="1399" b="false" i="false" u="none" strike="noStrike">
                    <a:solidFill>
                      <a:schemeClr val="tx1">
                        <a:alpha val="100000"/>
                      </a:schemeClr>
                    </a:solidFill>
                    <a:latin typeface="默认字体"/>
                    <a:ea typeface="默认字体"/>
                    <a:cs typeface="+mn-cs"/>
                    <a:sym typeface="Montserrat Semi Bold"/>
                  </a:rPr>
                  <a:t>）。</a:t>
                </a:r>
                <a:endParaRPr/>
              </a:p>
            </p:txBody>
          </p:sp>
          <p:sp>
            <p:nvSpPr>
              <p:cNvPr id="224" name="TextBox 7" descr="{&quot;isTemplate&quot;:true,&quot;type&quot;:&quot;title&quot;,&quot;canOmit&quot;:false,&quot;range&quot;:0}"/>
              <p:cNvSpPr txBox="true"/>
              <p:nvPr/>
            </p:nvSpPr>
            <p:spPr>
              <a:xfrm rot="0" flipH="false" flipV="false">
                <a:off x="994345" y="2729566"/>
                <a:ext cx="4152900" cy="457200"/>
              </a:xfrm>
              <a:prstGeom prst="rect">
                <a:avLst/>
              </a:prstGeom>
            </p:spPr>
            <p:txBody>
              <a:bodyPr vert="horz" wrap="square" lIns="114300" tIns="57150" rIns="114300" bIns="57150" rtlCol="false" anchor="t" anchorCtr="false">
                <a:noAutofit/>
              </a:bodyPr>
              <a:lstStyle/>
              <a:p>
                <a:pPr marL="0" lvl="0" indent="0" algn="l" defTabSz="914400">
                  <a:lnSpc>
                    <a:spcPct val="100000"/>
                  </a:lnSpc>
                  <a:buNone/>
                  <a:defRPr sz="1800">
                    <a:solidFill>
                      <a:schemeClr val="tx1">
                        <a:alpha val="100000"/>
                      </a:schemeClr>
                    </a:solidFill>
                    <a:latin typeface="Arial"/>
                    <a:ea typeface="黑体"/>
                    <a:cs typeface="+mn-cs"/>
                  </a:defRPr>
                </a:pP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rPr>
                  <a:t>HTTP 调用模型服务</a:t>
                </a:r>
                <a:endParaRPr sz="1800">
                  <a:solidFill>
                    <a:schemeClr val="tx1">
                      <a:alpha val="100000"/>
                    </a:schemeClr>
                  </a:solidFill>
                  <a:latin typeface="Arial"/>
                  <a:ea typeface="黑体"/>
                  <a:cs typeface="+mn-cs"/>
                </a:endParaRPr>
              </a:p>
            </p:txBody>
          </p:sp>
          <p:sp>
            <p:nvSpPr>
              <p:cNvPr id="225" name="AutoShape 10"/>
              <p:cNvSpPr/>
              <p:nvPr/>
            </p:nvSpPr>
            <p:spPr>
              <a:xfrm rot="0" flipH="false" flipV="false">
                <a:off x="763829" y="2842908"/>
                <a:ext cx="230516" cy="230515"/>
              </a:xfrm>
              <a:prstGeom prst="ellipse">
                <a:avLst/>
              </a:prstGeom>
              <a:solidFill>
                <a:schemeClr val="accent1">
                  <a:alpha val="100000"/>
                </a:schemeClr>
              </a:solidFill>
            </p:spPr>
            <p:txBody>
              <a:bodyPr/>
              <a:lstStyle/>
              <a:p>
                <a:pPr/>
                <a:endParaRPr lang="zh-CN">
                  <a:latin typeface="默认字体"/>
                  <a:ea typeface="默认字体"/>
                  <a:cs typeface="+mn-cs"/>
                </a:endParaRPr>
              </a:p>
            </p:txBody>
          </p:sp>
        </p:grpSp>
        <p:grpSp>
          <p:nvGrpSpPr>
            <p:cNvPr id="226" name="Group 373"/>
            <p:cNvGrpSpPr/>
            <p:nvPr/>
          </p:nvGrpSpPr>
          <p:grpSpPr>
            <a:xfrm>
              <a:off x="763829" y="3898991"/>
              <a:ext cx="4625399" cy="1597896"/>
              <a:chOff x="763829" y="3898991"/>
              <a:chExt cx="4625399" cy="1597896"/>
            </a:xfrm>
          </p:grpSpPr>
          <p:sp>
            <p:nvSpPr>
              <p:cNvPr id="227" name="TextBox 8" descr="{&quot;isTemplate&quot;:true,&quot;type&quot;:&quot;content&quot;,&quot;canOmit&quot;:false,&quot;range&quot;:0}"/>
              <p:cNvSpPr txBox="true"/>
              <p:nvPr/>
            </p:nvSpPr>
            <p:spPr>
              <a:xfrm rot="0" flipH="false" flipV="false">
                <a:off x="994345" y="4471432"/>
                <a:ext cx="4394883" cy="1025455"/>
              </a:xfrm>
              <a:prstGeom prst="rect">
                <a:avLst/>
              </a:prstGeom>
            </p:spPr>
            <p:txBody>
              <a:bodyPr vert="horz" wrap="square" lIns="114300" tIns="57150" rIns="114300" bIns="57150" rtlCol="false" anchor="t" anchorCtr="false">
                <a:noAutofit/>
              </a:bodyPr>
              <a:lstStyle/>
              <a:p>
                <a:pPr marL="0" lvl="0" indent="0" algn="just" defTabSz="914400">
                  <a:lnSpc>
                    <a:spcPct val="130000"/>
                  </a:lnSpc>
                  <a:buNone/>
                  <a:defRPr sz="1800">
                    <a:solidFill>
                      <a:schemeClr val="tx1">
                        <a:alpha val="100000"/>
                      </a:schemeClr>
                    </a:solidFill>
                    <a:latin typeface="Arial"/>
                    <a:ea typeface="黑体"/>
                    <a:cs typeface="+mn-cs"/>
                  </a:defRPr>
                </a:pPr>
                <a:r>
                  <a:rPr lang="zh-CN" sz="1399" b="false" i="false" u="none" strike="noStrike">
                    <a:solidFill>
                      <a:schemeClr val="tx1">
                        <a:alpha val="100000"/>
                      </a:schemeClr>
                    </a:solidFill>
                    <a:latin typeface="默认字体"/>
                    <a:ea typeface="默认字体"/>
                    <a:cs typeface="+mn-cs"/>
                    <a:sym typeface="Montserrat Semi Bold"/>
                  </a:rPr>
                  <a:t>解析返回的 </a:t>
                </a:r>
                <a:r>
                  <a:rPr lang="zh-CN" sz="1399" b="false" i="false" u="none" strike="noStrike">
                    <a:solidFill>
                      <a:schemeClr val="tx1">
                        <a:alpha val="100000"/>
                      </a:schemeClr>
                    </a:solidFill>
                    <a:latin typeface="默认字体"/>
                    <a:ea typeface="默认字体"/>
                    <a:cs typeface="+mn-cs"/>
                    <a:sym typeface="Montserrat Semi Bold"/>
                  </a:rPr>
                  <a:t>预测值数组</a:t>
                </a:r>
                <a:r>
                  <a:rPr lang="zh-CN" sz="1399" b="false" i="false" u="none" strike="noStrike">
                    <a:solidFill>
                      <a:schemeClr val="tx1">
                        <a:alpha val="100000"/>
                      </a:schemeClr>
                    </a:solidFill>
                    <a:latin typeface="默认字体"/>
                    <a:ea typeface="默认字体"/>
                    <a:cs typeface="+mn-cs"/>
                    <a:sym typeface="Montserrat Semi Bold"/>
                  </a:rPr>
                  <a:t> 与 </a:t>
                </a:r>
                <a:r>
                  <a:rPr lang="zh-CN" sz="1399" b="false" i="false" u="none" strike="noStrike">
                    <a:solidFill>
                      <a:schemeClr val="tx1">
                        <a:alpha val="100000"/>
                      </a:schemeClr>
                    </a:solidFill>
                    <a:latin typeface="默认字体"/>
                    <a:ea typeface="默认字体"/>
                    <a:cs typeface="+mn-cs"/>
                    <a:sym typeface="Montserrat Semi Bold"/>
                  </a:rPr>
                  <a:t>对应时间戳</a:t>
                </a:r>
                <a:r>
                  <a:rPr lang="zh-CN" sz="1399" b="false" i="false" u="none" strike="noStrike">
                    <a:solidFill>
                      <a:schemeClr val="tx1">
                        <a:alpha val="100000"/>
                      </a:schemeClr>
                    </a:solidFill>
                    <a:latin typeface="默认字体"/>
                    <a:ea typeface="默认字体"/>
                    <a:cs typeface="+mn-cs"/>
                    <a:sym typeface="Montserrat Semi Bold"/>
                  </a:rPr>
                  <a:t>；执行数据格式校验、单位换算、结果排序等处理。</a:t>
                </a:r>
                <a:endParaRPr/>
              </a:p>
            </p:txBody>
          </p:sp>
          <p:sp>
            <p:nvSpPr>
              <p:cNvPr id="228" name="TextBox 9" descr="{&quot;isTemplate&quot;:true,&quot;type&quot;:&quot;title&quot;,&quot;canOmit&quot;:false,&quot;range&quot;:0}"/>
              <p:cNvSpPr txBox="true"/>
              <p:nvPr/>
            </p:nvSpPr>
            <p:spPr>
              <a:xfrm rot="0" flipH="false" flipV="false">
                <a:off x="994345" y="3898991"/>
                <a:ext cx="4152900" cy="457200"/>
              </a:xfrm>
              <a:prstGeom prst="rect">
                <a:avLst/>
              </a:prstGeom>
            </p:spPr>
            <p:txBody>
              <a:bodyPr vert="horz" wrap="square" lIns="114300" tIns="57150" rIns="114300" bIns="57150" rtlCol="false" anchor="t" anchorCtr="false">
                <a:noAutofit/>
              </a:bodyPr>
              <a:lstStyle/>
              <a:p>
                <a:pPr marL="0" lvl="0" indent="0" algn="l" defTabSz="914400">
                  <a:lnSpc>
                    <a:spcPct val="100000"/>
                  </a:lnSpc>
                  <a:buNone/>
                  <a:defRPr sz="1800">
                    <a:solidFill>
                      <a:schemeClr val="tx1">
                        <a:alpha val="100000"/>
                      </a:schemeClr>
                    </a:solidFill>
                    <a:latin typeface="Arial"/>
                    <a:ea typeface="黑体"/>
                    <a:cs typeface="+mn-cs"/>
                  </a:defRPr>
                </a:pPr>
                <a:r>
                  <a:rPr sz="1800" b="true">
                    <a:solidFill>
                      <a:schemeClr val="tx1">
                        <a:lumMod val="75000"/>
                        <a:lumOff val="25000"/>
                        <a:alpha val="100000"/>
                      </a:schemeClr>
                    </a:solidFill>
                    <a:highlight>
                      <a:srgbClr val="FFFFFF">
                        <a:alpha val="100000"/>
                      </a:srgbClr>
                    </a:highlight>
                    <a:latin typeface="Open Sans"/>
                    <a:ea typeface="Open Sans"/>
                    <a:cs typeface="+mn-cs"/>
                  </a:rPr>
                  <a:t>结</a:t>
                </a: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rPr>
                  <a:t>果接收与处理</a:t>
                </a:r>
                <a:endParaRPr sz="1800">
                  <a:solidFill>
                    <a:schemeClr val="tx1">
                      <a:alpha val="100000"/>
                    </a:schemeClr>
                  </a:solidFill>
                  <a:latin typeface="Arial"/>
                  <a:ea typeface="黑体"/>
                  <a:cs typeface="+mn-cs"/>
                </a:endParaRPr>
              </a:p>
            </p:txBody>
          </p:sp>
          <p:sp>
            <p:nvSpPr>
              <p:cNvPr id="229" name="AutoShape 11"/>
              <p:cNvSpPr/>
              <p:nvPr/>
            </p:nvSpPr>
            <p:spPr>
              <a:xfrm rot="0" flipH="false" flipV="false">
                <a:off x="763829" y="3972291"/>
                <a:ext cx="230516" cy="230515"/>
              </a:xfrm>
              <a:prstGeom prst="ellipse">
                <a:avLst/>
              </a:prstGeom>
              <a:solidFill>
                <a:schemeClr val="accent1">
                  <a:alpha val="100000"/>
                </a:schemeClr>
              </a:solidFill>
            </p:spPr>
            <p:txBody>
              <a:bodyPr/>
              <a:lstStyle/>
              <a:p>
                <a:pPr/>
                <a:endParaRPr lang="zh-CN">
                  <a:latin typeface="默认字体"/>
                  <a:ea typeface="默认字体"/>
                  <a:cs typeface="+mn-cs"/>
                </a:endParaRPr>
              </a:p>
            </p:txBody>
          </p:sp>
        </p:grpSp>
      </p:grpSp>
      <p:sp>
        <p:nvSpPr>
          <p:cNvPr id="230" name="Tencent" descr="{&quot;isTemplate&quot;:true,&quot;type&quot;:&quot;title&quot;,&quot;canOmit&quot;:false,&quot;range&quot;:0}"/>
          <p:cNvSpPr txBox="true"/>
          <p:nvPr/>
        </p:nvSpPr>
        <p:spPr>
          <a:xfrm rot="0" flipH="false" flipV="false">
            <a:off x="660331" y="56333"/>
            <a:ext cx="11010900" cy="882650"/>
          </a:xfrm>
          <a:prstGeom prst="rect">
            <a:avLst/>
          </a:prstGeom>
          <a:noFill/>
        </p:spPr>
        <p:txBody>
          <a:bodyPr wrap="square" lIns="89991" tIns="46795" rIns="89991" bIns="46795" rtlCol="false" anchor="b" anchorCtr="false">
            <a:spAutoFit/>
          </a:bodyPr>
          <a:lstStyle/>
          <a:p>
            <a:pPr marL="0" lvl="0" indent="0" algn="l" defTabSz="914400">
              <a:lnSpc>
                <a:spcPct val="100000"/>
              </a:lnSpc>
              <a:buNone/>
              <a:defRPr sz="1800">
                <a:solidFill>
                  <a:schemeClr val="tx1">
                    <a:alpha val="100000"/>
                  </a:schemeClr>
                </a:solidFill>
                <a:latin typeface="Arial"/>
                <a:ea typeface="黑体"/>
                <a:cs typeface="+mn-cs"/>
              </a:defRPr>
            </a:pPr>
            <a:r>
              <a:rPr lang="zh-CN" sz="2800" b="true" i="false" u="none" strike="noStrike">
                <a:solidFill>
                  <a:schemeClr val="tx1">
                    <a:alpha val="100000"/>
                  </a:schemeClr>
                </a:solidFill>
                <a:latin typeface="默认字体"/>
                <a:ea typeface="默认字体"/>
                <a:cs typeface="+mn-cs"/>
              </a:rPr>
              <a:t>后端与机器学习模型服务对接</a:t>
            </a:r>
            <a:r>
              <a:rPr lang="zh-CN" sz="2800" b="true" i="false" u="none" strike="noStrike">
                <a:solidFill>
                  <a:schemeClr val="tx1">
                    <a:alpha val="100000"/>
                  </a:schemeClr>
                </a:solidFill>
                <a:latin typeface="默认字体"/>
                <a:ea typeface="默认字体"/>
                <a:cs typeface="+mn-cs"/>
              </a:rPr>
              <a:t>流程</a:t>
            </a:r>
            <a:endParaRPr sz="1800">
              <a:solidFill>
                <a:schemeClr val="tx1">
                  <a:alpha val="100000"/>
                </a:schemeClr>
              </a:solidFill>
              <a:latin typeface="Arial"/>
              <a:ea typeface="黑体"/>
              <a:cs typeface="+mn-cs"/>
            </a:endParaRPr>
          </a:p>
          <a:p>
            <a:pPr marL="0" lvl="0" indent="0" algn="l" defTabSz="914400">
              <a:lnSpc>
                <a:spcPct val="100000"/>
              </a:lnSpc>
              <a:buNone/>
              <a:defRPr sz="1800">
                <a:solidFill>
                  <a:schemeClr val="tx1">
                    <a:alpha val="100000"/>
                  </a:schemeClr>
                </a:solidFill>
                <a:latin typeface="Arial"/>
                <a:ea typeface="黑体"/>
                <a:cs typeface="+mn-cs"/>
              </a:defRPr>
            </a:pPr>
            <a:endParaRPr lang="en-US" sz="2400" b="true">
              <a:solidFill>
                <a:srgbClr val="333333">
                  <a:alpha val="100000"/>
                </a:srgbClr>
              </a:solidFill>
              <a:latin typeface="Open Sans"/>
              <a:ea typeface="Open Sans"/>
              <a:cs typeface="+mn-cs"/>
            </a:endParaRPr>
          </a:p>
        </p:txBody>
      </p:sp>
      <p:sp>
        <p:nvSpPr>
          <p:cNvPr id="231" name="AutoShape 11"/>
          <p:cNvSpPr/>
          <p:nvPr/>
        </p:nvSpPr>
        <p:spPr>
          <a:xfrm rot="0" flipH="false" flipV="false">
            <a:off x="660331" y="4596381"/>
            <a:ext cx="230493" cy="230493"/>
          </a:xfrm>
          <a:prstGeom prst="ellipse">
            <a:avLst/>
          </a:prstGeom>
          <a:solidFill>
            <a:schemeClr val="accent1">
              <a:alpha val="100000"/>
            </a:schemeClr>
          </a:solidFill>
        </p:spPr>
        <p:txBody>
          <a:bodyPr/>
          <a:lstStyle/>
          <a:p>
            <a:pPr/>
            <a:endParaRPr lang="zh-CN">
              <a:latin typeface="默认字体"/>
              <a:ea typeface="默认字体"/>
              <a:cs typeface="+mn-cs"/>
            </a:endParaRPr>
          </a:p>
        </p:txBody>
      </p:sp>
      <p:sp>
        <p:nvSpPr>
          <p:cNvPr id="232" name="TextBox 9" descr="{&quot;isTemplate&quot;:true,&quot;type&quot;:&quot;title&quot;,&quot;canOmit&quot;:false,&quot;range&quot;:0}"/>
          <p:cNvSpPr txBox="true"/>
          <p:nvPr/>
        </p:nvSpPr>
        <p:spPr>
          <a:xfrm rot="0" flipH="false" flipV="false">
            <a:off x="890824" y="4502493"/>
            <a:ext cx="4152490" cy="457154"/>
          </a:xfrm>
          <a:prstGeom prst="rect">
            <a:avLst/>
          </a:prstGeom>
        </p:spPr>
        <p:txBody>
          <a:bodyPr vert="horz" wrap="square" lIns="114300" tIns="57150" rIns="114300" bIns="57150" rtlCol="false" anchor="t" anchorCtr="false">
            <a:noAutofit/>
          </a:bodyPr>
          <a:lstStyle/>
          <a:p>
            <a:pPr marL="0" lvl="0" indent="0" algn="l" defTabSz="914400">
              <a:lnSpc>
                <a:spcPct val="100000"/>
              </a:lnSpc>
              <a:buNone/>
              <a:defRPr sz="1800">
                <a:solidFill>
                  <a:schemeClr val="tx1">
                    <a:alpha val="100000"/>
                  </a:schemeClr>
                </a:solidFill>
                <a:latin typeface="Arial"/>
                <a:ea typeface="黑体"/>
                <a:cs typeface="+mn-cs"/>
              </a:defRPr>
            </a:pPr>
            <a:r>
              <a:rPr lang="zh-CN" sz="1800" b="true" i="false" u="none" strike="noStrike">
                <a:solidFill>
                  <a:schemeClr val="tx1">
                    <a:lumMod val="75000"/>
                    <a:lumOff val="25000"/>
                    <a:alpha val="100000"/>
                  </a:schemeClr>
                </a:solidFill>
                <a:highlight>
                  <a:srgbClr val="FFFFFF">
                    <a:alpha val="100000"/>
                  </a:srgbClr>
                </a:highlight>
                <a:latin typeface="默认字体"/>
                <a:ea typeface="默认字体"/>
                <a:cs typeface="+mn-cs"/>
              </a:rPr>
              <a:t>结果接收与处理</a:t>
            </a:r>
            <a:endParaRPr sz="1800">
              <a:solidFill>
                <a:schemeClr val="tx1">
                  <a:alpha val="100000"/>
                </a:schemeClr>
              </a:solidFill>
              <a:latin typeface="Arial"/>
              <a:ea typeface="黑体"/>
              <a:cs typeface="+mn-cs"/>
            </a:endParaRPr>
          </a:p>
        </p:txBody>
      </p:sp>
      <p:sp>
        <p:nvSpPr>
          <p:cNvPr id="233" name="TextBox 8" descr="{&quot;isTemplate&quot;:true,&quot;type&quot;:&quot;content&quot;,&quot;canOmit&quot;:false,&quot;range&quot;:0}"/>
          <p:cNvSpPr txBox="true"/>
          <p:nvPr/>
        </p:nvSpPr>
        <p:spPr>
          <a:xfrm rot="0" flipH="false" flipV="false">
            <a:off x="890824" y="5066780"/>
            <a:ext cx="4394449" cy="1025353"/>
          </a:xfrm>
          <a:prstGeom prst="rect">
            <a:avLst/>
          </a:prstGeom>
        </p:spPr>
        <p:txBody>
          <a:bodyPr vert="horz" wrap="square" lIns="114300" tIns="57150" rIns="114300" bIns="57150" rtlCol="false" anchor="t" anchorCtr="false">
            <a:noAutofit/>
          </a:bodyPr>
          <a:lstStyle/>
          <a:p>
            <a:pPr marL="0" lvl="0" indent="0" algn="just" defTabSz="914400">
              <a:lnSpc>
                <a:spcPct val="130000"/>
              </a:lnSpc>
              <a:buNone/>
              <a:defRPr sz="1800">
                <a:solidFill>
                  <a:schemeClr val="tx1">
                    <a:alpha val="100000"/>
                  </a:schemeClr>
                </a:solidFill>
                <a:latin typeface="Arial"/>
                <a:ea typeface="黑体"/>
                <a:cs typeface="+mn-cs"/>
              </a:defRPr>
            </a:pPr>
            <a:r>
              <a:rPr lang="zh-CN" sz="1399" b="false" i="false" u="none" strike="noStrike">
                <a:solidFill>
                  <a:schemeClr val="tx1">
                    <a:alpha val="100000"/>
                  </a:schemeClr>
                </a:solidFill>
                <a:latin typeface="默认字体"/>
                <a:ea typeface="默认字体"/>
                <a:cs typeface="+mn-cs"/>
                <a:sym typeface="Montserrat Semi Bold"/>
              </a:rPr>
              <a:t>实时返回前端进行图表可视化；同步写入 MySQL 数据库，支持历史预测查询与模型评估。</a:t>
            </a:r>
            <a:endParaRPr sz="1800">
              <a:solidFill>
                <a:schemeClr val="tx1">
                  <a:alpha val="100000"/>
                </a:schemeClr>
              </a:solidFill>
              <a:latin typeface="Arial"/>
              <a:ea typeface="黑体"/>
              <a:cs typeface="+mn-cs"/>
            </a:endParaRPr>
          </a:p>
        </p:txBody>
      </p:sp>
    </p:spTree>
  </p:cSld>
  <p:clrMapOvr>
    <a:masterClrMapping/>
  </p:clrMapOvr>
</p:sld>
</file>

<file path=ppt/slides/slide21.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234" name=""/>
        <p:cNvGrpSpPr/>
        <p:nvPr/>
      </p:nvGrpSpPr>
      <p:grpSpPr>
        <a:xfrm>
          <a:off x="0" y="0"/>
          <a:ext cx="0" cy="0"/>
          <a:chOff x="0" y="0"/>
          <a:chExt cx="0" cy="0"/>
        </a:xfrm>
      </p:grpSpPr>
      <p:sp>
        <p:nvSpPr>
          <p:cNvPr id="235"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236" name="标题 1"/>
          <p:cNvSpPr txBox="true"/>
          <p:nvPr/>
        </p:nvSpPr>
        <p:spPr>
          <a:xfrm rot="18900000" flipH="false" flipV="false">
            <a:off x="4328220" y="4062672"/>
            <a:ext cx="1968532" cy="1968532"/>
          </a:xfrm>
          <a:prstGeom prst="blockArc">
            <a:avLst>
              <a:gd name="adj1" fmla="val 3780999"/>
              <a:gd name="adj2" fmla="val 20321677"/>
              <a:gd name="adj3" fmla="val 18694"/>
            </a:avLst>
          </a:prstGeom>
          <a:gradFill>
            <a:gsLst>
              <a:gs pos="13000">
                <a:schemeClr val="accent1">
                  <a:alpha val="100000"/>
                </a:schemeClr>
              </a:gs>
              <a:gs pos="100000">
                <a:schemeClr val="accent2">
                  <a:alpha val="100000"/>
                </a:schemeClr>
              </a:gs>
            </a:gsLst>
            <a:lin ang="0" scaled="false"/>
          </a:gradFill>
          <a:ln w="12700" cap="sq">
            <a:noFill/>
            <a:miter/>
          </a:ln>
        </p:spPr>
        <p:txBody>
          <a:bodyPr vert="horz" wrap="square" lIns="91440" tIns="45720" rIns="91440" bIns="45720" rtlCol="false" anchor="ctr"/>
          <a:lstStyle/>
          <a:p>
            <a:pPr algn="ctr">
              <a:lnSpc>
                <a:spcPct val="110000"/>
              </a:lnSpc>
            </a:pPr>
            <a:endParaRPr lang="zh-CN"/>
          </a:p>
        </p:txBody>
      </p:sp>
      <p:sp>
        <p:nvSpPr>
          <p:cNvPr id="237" name="标题 1"/>
          <p:cNvSpPr txBox="true"/>
          <p:nvPr/>
        </p:nvSpPr>
        <p:spPr>
          <a:xfrm rot="2700000" flipH="false" flipV="false">
            <a:off x="5111479" y="2684309"/>
            <a:ext cx="1968532" cy="1968532"/>
          </a:xfrm>
          <a:prstGeom prst="blockArc">
            <a:avLst>
              <a:gd name="adj1" fmla="val 4333997"/>
              <a:gd name="adj2" fmla="val 21509375"/>
              <a:gd name="adj3" fmla="val 18596"/>
            </a:avLst>
          </a:prstGeom>
          <a:gradFill>
            <a:gsLst>
              <a:gs pos="19000">
                <a:schemeClr val="accent1">
                  <a:alpha val="100000"/>
                </a:schemeClr>
              </a:gs>
              <a:gs pos="87000">
                <a:schemeClr val="accent2">
                  <a:alpha val="100000"/>
                </a:schemeClr>
              </a:gs>
            </a:gsLst>
            <a:lin ang="0" scaled="false"/>
          </a:gradFill>
          <a:ln w="12700" cap="sq">
            <a:noFill/>
            <a:miter/>
          </a:ln>
        </p:spPr>
        <p:txBody>
          <a:bodyPr vert="horz" wrap="square" lIns="91440" tIns="45720" rIns="91440" bIns="45720" rtlCol="false" anchor="ctr"/>
          <a:lstStyle/>
          <a:p>
            <a:pPr algn="ctr">
              <a:lnSpc>
                <a:spcPct val="110000"/>
              </a:lnSpc>
            </a:pPr>
            <a:endParaRPr lang="zh-CN"/>
          </a:p>
        </p:txBody>
      </p:sp>
      <p:sp>
        <p:nvSpPr>
          <p:cNvPr id="238" name="标题 1"/>
          <p:cNvSpPr txBox="true"/>
          <p:nvPr/>
        </p:nvSpPr>
        <p:spPr>
          <a:xfrm rot="1299967" flipH="true" flipV="false">
            <a:off x="5882548" y="4035562"/>
            <a:ext cx="1968532" cy="1968532"/>
          </a:xfrm>
          <a:prstGeom prst="blockArc">
            <a:avLst>
              <a:gd name="adj1" fmla="val 1120196"/>
              <a:gd name="adj2" fmla="val 19441444"/>
              <a:gd name="adj3" fmla="val 16441"/>
            </a:avLst>
          </a:prstGeom>
          <a:gradFill>
            <a:gsLst>
              <a:gs pos="13000">
                <a:schemeClr val="accent1">
                  <a:alpha val="100000"/>
                </a:schemeClr>
              </a:gs>
              <a:gs pos="100000">
                <a:schemeClr val="accent2">
                  <a:alpha val="100000"/>
                </a:schemeClr>
              </a:gs>
            </a:gsLst>
            <a:lin ang="2700000" scaled="false"/>
          </a:gradFill>
          <a:ln w="12700" cap="sq">
            <a:noFill/>
            <a:miter/>
          </a:ln>
        </p:spPr>
        <p:txBody>
          <a:bodyPr vert="horz" wrap="square" lIns="91440" tIns="45720" rIns="91440" bIns="45720" rtlCol="false" anchor="ctr"/>
          <a:lstStyle/>
          <a:p>
            <a:pPr algn="ctr">
              <a:lnSpc>
                <a:spcPct val="110000"/>
              </a:lnSpc>
            </a:pPr>
            <a:endParaRPr lang="zh-CN"/>
          </a:p>
        </p:txBody>
      </p:sp>
      <p:sp>
        <p:nvSpPr>
          <p:cNvPr id="239" name="标题 1"/>
          <p:cNvSpPr txBox="true"/>
          <p:nvPr/>
        </p:nvSpPr>
        <p:spPr>
          <a:xfrm rot="0" flipH="false" flipV="false">
            <a:off x="6182551" y="4335566"/>
            <a:ext cx="1368524" cy="1368524"/>
          </a:xfrm>
          <a:prstGeom prst="ellipse">
            <a:avLst/>
          </a:prstGeom>
          <a:solidFill>
            <a:schemeClr val="bg1"/>
          </a:solidFill>
          <a:ln w="12700" cap="sq">
            <a:noFill/>
            <a:miter/>
          </a:ln>
          <a:effectLst>
            <a:outerShdw blurRad="127000" dist="0" dir="0" sx="102000" sy="102000" kx="0" ky="0" algn="ctr" rotWithShape="false">
              <a:schemeClr val="accent1">
                <a:lumMod val="50000"/>
                <a:alpha val="40000"/>
              </a:schemeClr>
            </a:outerShdw>
          </a:effectLst>
        </p:spPr>
        <p:txBody>
          <a:bodyPr vert="horz" wrap="square" lIns="91440" tIns="45720" rIns="91440" bIns="45720" rtlCol="false" anchor="ctr"/>
          <a:lstStyle/>
          <a:p>
            <a:pPr algn="ctr">
              <a:lnSpc>
                <a:spcPct val="110000"/>
              </a:lnSpc>
            </a:pPr>
            <a:endParaRPr lang="zh-CN"/>
          </a:p>
        </p:txBody>
      </p:sp>
      <p:sp>
        <p:nvSpPr>
          <p:cNvPr id="240" name="标题 1"/>
          <p:cNvSpPr txBox="true"/>
          <p:nvPr/>
        </p:nvSpPr>
        <p:spPr>
          <a:xfrm rot="0" flipH="false" flipV="false">
            <a:off x="4634168" y="4335566"/>
            <a:ext cx="1368524" cy="1368524"/>
          </a:xfrm>
          <a:prstGeom prst="ellipse">
            <a:avLst/>
          </a:prstGeom>
          <a:solidFill>
            <a:schemeClr val="bg1"/>
          </a:solidFill>
          <a:ln w="12700" cap="sq">
            <a:noFill/>
            <a:miter/>
          </a:ln>
          <a:effectLst>
            <a:outerShdw blurRad="127000" dist="0" dir="0" sx="102000" sy="102000" kx="0" ky="0" algn="ctr" rotWithShape="false">
              <a:schemeClr val="accent1">
                <a:lumMod val="50000"/>
                <a:alpha val="40000"/>
              </a:schemeClr>
            </a:outerShdw>
          </a:effectLst>
        </p:spPr>
        <p:txBody>
          <a:bodyPr vert="horz" wrap="square" lIns="91440" tIns="45720" rIns="91440" bIns="45720" rtlCol="false" anchor="ctr"/>
          <a:lstStyle/>
          <a:p>
            <a:pPr algn="ctr">
              <a:lnSpc>
                <a:spcPct val="110000"/>
              </a:lnSpc>
            </a:pPr>
            <a:endParaRPr lang="zh-CN"/>
          </a:p>
        </p:txBody>
      </p:sp>
      <p:sp>
        <p:nvSpPr>
          <p:cNvPr id="241" name="标题 1"/>
          <p:cNvSpPr txBox="true"/>
          <p:nvPr/>
        </p:nvSpPr>
        <p:spPr>
          <a:xfrm rot="0" flipH="false" flipV="false">
            <a:off x="5408359" y="2939582"/>
            <a:ext cx="1368524" cy="1368524"/>
          </a:xfrm>
          <a:prstGeom prst="ellipse">
            <a:avLst/>
          </a:prstGeom>
          <a:solidFill>
            <a:schemeClr val="bg1"/>
          </a:solidFill>
          <a:ln w="12700" cap="sq">
            <a:noFill/>
            <a:miter/>
          </a:ln>
          <a:effectLst>
            <a:outerShdw blurRad="127000" dist="0" dir="0" sx="102000" sy="102000" kx="0" ky="0" algn="ctr" rotWithShape="false">
              <a:schemeClr val="accent1">
                <a:lumMod val="50000"/>
                <a:alpha val="40000"/>
              </a:schemeClr>
            </a:outerShdw>
          </a:effectLst>
        </p:spPr>
        <p:txBody>
          <a:bodyPr vert="horz" wrap="square" lIns="91440" tIns="45720" rIns="91440" bIns="45720" rtlCol="false" anchor="ctr"/>
          <a:lstStyle/>
          <a:p>
            <a:pPr algn="ctr">
              <a:lnSpc>
                <a:spcPct val="110000"/>
              </a:lnSpc>
            </a:pPr>
            <a:endParaRPr lang="zh-CN"/>
          </a:p>
        </p:txBody>
      </p:sp>
      <p:sp>
        <p:nvSpPr>
          <p:cNvPr id="242" name="标题 1"/>
          <p:cNvSpPr txBox="true"/>
          <p:nvPr/>
        </p:nvSpPr>
        <p:spPr>
          <a:xfrm rot="0" flipH="false" flipV="false">
            <a:off x="5053592" y="4717374"/>
            <a:ext cx="529676" cy="604908"/>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accent1"/>
          </a:solidFill>
          <a:ln w="763" cap="flat">
            <a:noFill/>
            <a:miter/>
          </a:ln>
        </p:spPr>
        <p:txBody>
          <a:bodyPr vert="horz" wrap="square" lIns="91440" tIns="45720" rIns="91440" bIns="45720" rtlCol="false" anchor="ctr"/>
          <a:lstStyle/>
          <a:p>
            <a:pPr algn="ctr">
              <a:lnSpc>
                <a:spcPct val="100000"/>
              </a:lnSpc>
            </a:pPr>
            <a:endParaRPr kumimoji="true" lang="zh-CN" altLang="en-US"/>
          </a:p>
        </p:txBody>
      </p:sp>
      <p:sp>
        <p:nvSpPr>
          <p:cNvPr id="243" name="标题 1"/>
          <p:cNvSpPr txBox="true"/>
          <p:nvPr/>
        </p:nvSpPr>
        <p:spPr>
          <a:xfrm rot="0" flipH="false" flipV="false">
            <a:off x="6596630" y="4749646"/>
            <a:ext cx="540368" cy="540364"/>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w="763" cap="flat">
            <a:noFill/>
            <a:miter/>
          </a:ln>
        </p:spPr>
        <p:txBody>
          <a:bodyPr vert="horz" wrap="square" lIns="91440" tIns="45720" rIns="91440" bIns="45720" rtlCol="false" anchor="ctr"/>
          <a:lstStyle/>
          <a:p>
            <a:pPr algn="ctr">
              <a:lnSpc>
                <a:spcPct val="110000"/>
              </a:lnSpc>
            </a:pPr>
            <a:endParaRPr lang="zh-CN"/>
          </a:p>
        </p:txBody>
      </p:sp>
      <p:sp>
        <p:nvSpPr>
          <p:cNvPr id="244" name="标题 1"/>
          <p:cNvSpPr txBox="true"/>
          <p:nvPr/>
        </p:nvSpPr>
        <p:spPr>
          <a:xfrm rot="0" flipH="false" flipV="false">
            <a:off x="5822437" y="3387301"/>
            <a:ext cx="540368" cy="473086"/>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accent1"/>
          </a:solidFill>
          <a:ln w="763" cap="flat">
            <a:noFill/>
            <a:miter/>
          </a:ln>
        </p:spPr>
        <p:txBody>
          <a:bodyPr vert="horz" wrap="square" lIns="91440" tIns="45720" rIns="91440" bIns="45720" rtlCol="false" anchor="ctr"/>
          <a:lstStyle/>
          <a:p>
            <a:pPr algn="ctr">
              <a:lnSpc>
                <a:spcPct val="110000"/>
              </a:lnSpc>
            </a:pPr>
            <a:endParaRPr lang="zh-CN"/>
          </a:p>
        </p:txBody>
      </p:sp>
      <p:sp>
        <p:nvSpPr>
          <p:cNvPr id="245" name="标题 1"/>
          <p:cNvSpPr txBox="true"/>
          <p:nvPr/>
        </p:nvSpPr>
        <p:spPr>
          <a:xfrm rot="0" flipH="false" flipV="false">
            <a:off x="3796754" y="1501204"/>
            <a:ext cx="4585793" cy="491924"/>
          </a:xfrm>
          <a:prstGeom prst="rect">
            <a:avLst/>
          </a:prstGeom>
          <a:noFill/>
          <a:ln>
            <a:noFill/>
          </a:ln>
        </p:spPr>
        <p:txBody>
          <a:bodyPr vert="horz" wrap="square" lIns="0" tIns="0" rIns="0" bIns="0" rtlCol="false" anchor="b"/>
          <a:lstStyle/>
          <a:p>
            <a:pPr algn="ctr">
              <a:lnSpc>
                <a:spcPct val="15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数据预处理与特征工程</a:t>
            </a:r>
            <a:endParaRPr lang="zh-CN"/>
          </a:p>
        </p:txBody>
      </p:sp>
      <p:sp>
        <p:nvSpPr>
          <p:cNvPr id="246" name="标题 1"/>
          <p:cNvSpPr txBox="true"/>
          <p:nvPr/>
        </p:nvSpPr>
        <p:spPr>
          <a:xfrm rot="0" flipH="false" flipV="false">
            <a:off x="3796754" y="1980202"/>
            <a:ext cx="4585793" cy="655964"/>
          </a:xfrm>
          <a:prstGeom prst="rect">
            <a:avLst/>
          </a:prstGeom>
          <a:noFill/>
          <a:ln>
            <a:noFill/>
          </a:ln>
        </p:spPr>
        <p:txBody>
          <a:bodyPr vert="horz" wrap="square" lIns="0" tIns="0" rIns="0" bIns="0" rtlCol="false" anchor="t"/>
          <a:lstStyle/>
          <a:p>
            <a:pPr algn="ctr">
              <a:lnSpc>
                <a:spcPct val="150000"/>
              </a:lnSpc>
            </a:pPr>
            <a:r>
              <a:rPr lang="en-US" sz="986">
                <a:ln w="12700">
                  <a:noFill/>
                </a:ln>
                <a:solidFill>
                  <a:schemeClr val="tx1">
                    <a:lumMod val="85000"/>
                    <a:lumOff val="15000"/>
                    <a:alpha val="100000"/>
                  </a:schemeClr>
                </a:solidFill>
                <a:latin typeface="Source Han Sans"/>
                <a:ea typeface="Source Han Sans"/>
                <a:cs typeface="Source Han Sans"/>
              </a:rPr>
              <a:t>对交通数据进行清洗、去噪、归一化等预处理操作，提高数据质量。
提取交通流量、车速、天气、时间等特征，构建特征向量，为模型训练提供数据支持。</a:t>
            </a:r>
            <a:endParaRPr lang="zh-CN"/>
          </a:p>
        </p:txBody>
      </p:sp>
      <p:sp>
        <p:nvSpPr>
          <p:cNvPr id="247" name="标题 1"/>
          <p:cNvSpPr txBox="true"/>
          <p:nvPr/>
        </p:nvSpPr>
        <p:spPr>
          <a:xfrm rot="0" flipH="false" flipV="false">
            <a:off x="8229600" y="4271669"/>
            <a:ext cx="3289300" cy="491924"/>
          </a:xfrm>
          <a:prstGeom prst="rect">
            <a:avLst/>
          </a:prstGeom>
          <a:noFill/>
          <a:ln>
            <a:noFill/>
          </a:ln>
        </p:spPr>
        <p:txBody>
          <a:bodyPr vert="horz" wrap="square" lIns="0" tIns="0" rIns="0" bIns="0" rtlCol="false" anchor="b"/>
          <a:lstStyle/>
          <a:p>
            <a:pPr algn="l">
              <a:lnSpc>
                <a:spcPct val="15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模型评估与优化</a:t>
            </a:r>
            <a:endParaRPr lang="zh-CN"/>
          </a:p>
        </p:txBody>
      </p:sp>
      <p:sp>
        <p:nvSpPr>
          <p:cNvPr id="248" name="标题 1"/>
          <p:cNvSpPr txBox="true"/>
          <p:nvPr/>
        </p:nvSpPr>
        <p:spPr>
          <a:xfrm rot="0" flipH="false" flipV="false">
            <a:off x="8229600" y="4750666"/>
            <a:ext cx="3289300" cy="959253"/>
          </a:xfrm>
          <a:prstGeom prst="rect">
            <a:avLst/>
          </a:prstGeom>
          <a:noFill/>
          <a:ln>
            <a:noFill/>
          </a:ln>
        </p:spPr>
        <p:txBody>
          <a:bodyPr vert="horz" wrap="square" lIns="0" tIns="0" rIns="0" bIns="0" rtlCol="false" anchor="t"/>
          <a:lstStyle/>
          <a:p>
            <a:pPr algn="l">
              <a:lnSpc>
                <a:spcPct val="150000"/>
              </a:lnSpc>
            </a:pPr>
            <a:r>
              <a:rPr lang="en-US" sz="1086">
                <a:ln w="12700">
                  <a:noFill/>
                </a:ln>
                <a:solidFill>
                  <a:schemeClr val="tx1">
                    <a:lumMod val="85000"/>
                    <a:lumOff val="15000"/>
                    <a:alpha val="100000"/>
                  </a:schemeClr>
                </a:solidFill>
                <a:latin typeface="Source Han Sans"/>
                <a:ea typeface="Source Han Sans"/>
                <a:cs typeface="Source Han Sans"/>
              </a:rPr>
              <a:t>采用准确率、召回率、F1值等指标对模型进行评估，确保模型性能满足业务需求。
根据模型评估结果，对模型进行优化调整，如调整模型结构、优化超参数等，进一步提高模型性能。</a:t>
            </a:r>
            <a:endParaRPr lang="zh-CN"/>
          </a:p>
        </p:txBody>
      </p:sp>
      <p:sp>
        <p:nvSpPr>
          <p:cNvPr id="249" name="标题 1"/>
          <p:cNvSpPr txBox="true"/>
          <p:nvPr/>
        </p:nvSpPr>
        <p:spPr>
          <a:xfrm rot="0" flipH="false" flipV="false">
            <a:off x="699597" y="4271669"/>
            <a:ext cx="3251201" cy="491924"/>
          </a:xfrm>
          <a:prstGeom prst="rect">
            <a:avLst/>
          </a:prstGeom>
          <a:noFill/>
          <a:ln>
            <a:noFill/>
          </a:ln>
        </p:spPr>
        <p:txBody>
          <a:bodyPr vert="horz" wrap="square" lIns="0" tIns="0" rIns="0" bIns="0" rtlCol="false" anchor="b"/>
          <a:lstStyle/>
          <a:p>
            <a:pPr algn="r">
              <a:lnSpc>
                <a:spcPct val="15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模型选择与训练</a:t>
            </a:r>
            <a:endParaRPr lang="zh-CN"/>
          </a:p>
        </p:txBody>
      </p:sp>
      <p:sp>
        <p:nvSpPr>
          <p:cNvPr id="250" name="标题 1"/>
          <p:cNvSpPr txBox="true"/>
          <p:nvPr/>
        </p:nvSpPr>
        <p:spPr>
          <a:xfrm rot="0" flipH="false" flipV="false">
            <a:off x="660398" y="4750666"/>
            <a:ext cx="3290400" cy="959253"/>
          </a:xfrm>
          <a:prstGeom prst="rect">
            <a:avLst/>
          </a:prstGeom>
          <a:noFill/>
          <a:ln>
            <a:noFill/>
          </a:ln>
        </p:spPr>
        <p:txBody>
          <a:bodyPr vert="horz" wrap="square" lIns="0" tIns="0" rIns="0" bIns="0" rtlCol="false" anchor="t"/>
          <a:lstStyle/>
          <a:p>
            <a:pPr algn="r">
              <a:lnSpc>
                <a:spcPct val="150000"/>
              </a:lnSpc>
            </a:pPr>
            <a:r>
              <a:rPr lang="en-US" sz="1086">
                <a:ln w="12700">
                  <a:noFill/>
                </a:ln>
                <a:solidFill>
                  <a:schemeClr val="tx1">
                    <a:lumMod val="85000"/>
                    <a:lumOff val="15000"/>
                    <a:alpha val="100000"/>
                  </a:schemeClr>
                </a:solidFill>
                <a:latin typeface="Source Han Sans"/>
                <a:ea typeface="Source Han Sans"/>
                <a:cs typeface="Source Han Sans"/>
              </a:rPr>
              <a:t>比较XGBoost、随机森林、神经网络等算法的优缺点，根据数据特点选择合适的算法进行模型训练。
使用交叉验证等方法对模型进行评估，选择最优模型参数，提高模型的准确率和泛化能力。</a:t>
            </a:r>
            <a:endParaRPr lang="zh-CN"/>
          </a:p>
        </p:txBody>
      </p:sp>
      <p:sp>
        <p:nvSpPr>
          <p:cNvPr id="251"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252"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253"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算法模型设计</a:t>
            </a:r>
            <a:endParaRPr lang="zh-CN"/>
          </a:p>
        </p:txBody>
      </p:sp>
    </p:spTree>
  </p:cSld>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254" name=""/>
        <p:cNvGrpSpPr/>
        <p:nvPr/>
      </p:nvGrpSpPr>
      <p:grpSpPr>
        <a:xfrm>
          <a:off x="0" y="0"/>
          <a:ext cx="0" cy="0"/>
          <a:chOff x="0" y="0"/>
          <a:chExt cx="0" cy="0"/>
        </a:xfrm>
      </p:grpSpPr>
      <p:sp>
        <p:nvSpPr>
          <p:cNvPr id="255" name="任意多边形 11"/>
          <p:cNvSpPr/>
          <p:nvPr/>
        </p:nvSpPr>
        <p:spPr>
          <a:xfrm rot="0" flipH="false" flipV="false">
            <a:off x="5790565" y="0"/>
            <a:ext cx="6401435" cy="6858000"/>
          </a:xfrm>
          <a:custGeom>
            <a:avLst/>
            <a:gdLst>
              <a:gd name="adj" fmla="val 36944"/>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0081" h="10800">
                <a:moveTo>
                  <a:pt x="3990" y="0"/>
                </a:moveTo>
                <a:lnTo>
                  <a:pt x="10081" y="0"/>
                </a:lnTo>
                <a:lnTo>
                  <a:pt x="10081" y="5124"/>
                </a:lnTo>
                <a:lnTo>
                  <a:pt x="7984" y="10800"/>
                </a:lnTo>
                <a:lnTo>
                  <a:pt x="0" y="10800"/>
                </a:lnTo>
                <a:lnTo>
                  <a:pt x="3990" y="0"/>
                </a:lnTo>
                <a:close/>
              </a:path>
            </a:pathLst>
          </a:custGeom>
          <a:solidFill>
            <a:srgbClr val="5d84a6">
              <a:alpha val="10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p>
            <a:pPr marL="0" lvl="0" indent="0" algn="ctr" defTabSz="914400">
              <a:lnSpc>
                <a:spcPct val="100000"/>
              </a:lnSpc>
              <a:buClrTx/>
              <a:buSzTx/>
              <a:buFontTx/>
              <a:buNone/>
              <a:defRPr sz="1800">
                <a:solidFill>
                  <a:schemeClr val="lt1">
                    <a:alpha val="100000"/>
                  </a:schemeClr>
                </a:solidFill>
                <a:latin typeface="汉仪中黑简"/>
                <a:ea typeface="汉仪中黑简"/>
                <a:cs typeface="+mn-cs"/>
              </a:defRPr>
            </a:pPr>
            <a:endParaRPr lang="zh-CN" sz="1800" b="false" i="false" u="none" strike="noStrike" spc="0" baseline="0">
              <a:ln>
                <a:noFill/>
              </a:ln>
              <a:solidFill>
                <a:srgbClr val="FFFFFF">
                  <a:alpha val="100000"/>
                </a:srgbClr>
              </a:solidFill>
              <a:effectLst/>
              <a:latin typeface="汉仪粗黑简"/>
              <a:ea typeface="汉仪粗黑简"/>
              <a:cs typeface="汉仪粗黑简"/>
            </a:endParaRPr>
          </a:p>
        </p:txBody>
      </p:sp>
      <p:sp>
        <p:nvSpPr>
          <p:cNvPr id="256" name="文本框 72"/>
          <p:cNvSpPr txBox="true"/>
          <p:nvPr/>
        </p:nvSpPr>
        <p:spPr>
          <a:xfrm rot="0" flipH="false" flipV="false">
            <a:off x="7604270" y="3105878"/>
            <a:ext cx="3625848" cy="1231900"/>
          </a:xfrm>
          <a:prstGeom prst="rect">
            <a:avLst/>
          </a:prstGeom>
          <a:noFill/>
        </p:spPr>
        <p:txBody>
          <a:bodyPr wrap="square" rtlCol="false">
            <a:spAutoFit/>
          </a:bodyPr>
          <a:p>
            <a:pPr algn="just">
              <a:lnSpc>
                <a:spcPct val="125000"/>
              </a:lnSpc>
            </a:pPr>
            <a:r>
              <a:rPr lang="zh-CN" sz="1200">
                <a:solidFill>
                  <a:schemeClr val="bg1">
                    <a:alpha val="100000"/>
                  </a:schemeClr>
                </a:solidFill>
                <a:latin typeface="汉仪中黑简"/>
                <a:ea typeface="汉仪中黑简"/>
                <a:cs typeface="汉仪中黑简"/>
                <a:sym typeface="汉仪中黑简"/>
              </a:rPr>
              <a:t>用户上传数据文件后，系统依次进行数据读取、缺失值处理和标准化，确保数据质量。随后，通过多种算法训练模型，并对模型性能进行全面评估，生成详细报告，为交通预测提供科学依据。整个流程高效、自动化，确保预测结果的准确性和可靠性</a:t>
            </a:r>
            <a:endParaRPr/>
          </a:p>
        </p:txBody>
      </p:sp>
      <p:sp>
        <p:nvSpPr>
          <p:cNvPr id="257" name="文本框 78"/>
          <p:cNvSpPr txBox="true"/>
          <p:nvPr/>
        </p:nvSpPr>
        <p:spPr>
          <a:xfrm rot="0" flipH="false" flipV="false">
            <a:off x="8596313" y="911225"/>
            <a:ext cx="3238500" cy="622300"/>
          </a:xfrm>
          <a:prstGeom prst="rect">
            <a:avLst/>
          </a:prstGeom>
          <a:noFill/>
        </p:spPr>
        <p:txBody>
          <a:bodyPr wrap="square" rtlCol="false">
            <a:spAutoFit/>
          </a:bodyPr>
          <a:p>
            <a:pPr algn="just">
              <a:lnSpc>
                <a:spcPct val="125000"/>
              </a:lnSpc>
            </a:pPr>
            <a:r>
              <a:rPr lang="zh-CN" sz="2800">
                <a:solidFill>
                  <a:schemeClr val="bg1">
                    <a:alpha val="100000"/>
                  </a:schemeClr>
                </a:solidFill>
                <a:latin typeface="汉仪中黑简"/>
                <a:ea typeface="汉仪中黑简"/>
                <a:cs typeface="汉仪中黑简"/>
              </a:rPr>
              <a:t>算法模型设想</a:t>
            </a:r>
            <a:endParaRPr/>
          </a:p>
        </p:txBody>
      </p:sp>
      <p:pic>
        <p:nvPicPr>
          <p:cNvPr id="258" name=""/>
          <p:cNvPicPr>
            <a:picLocks noChangeAspect="true"/>
          </p:cNvPicPr>
          <p:nvPr/>
        </p:nvPicPr>
        <p:blipFill>
          <a:blip r:embed="rId1"/>
          <a:stretch>
            <a:fillRect/>
          </a:stretch>
        </p:blipFill>
        <p:spPr>
          <a:xfrm rot="0" flipH="false" flipV="false">
            <a:off x="0" y="2693939"/>
            <a:ext cx="6410098" cy="2055777"/>
          </a:xfrm>
          <a:prstGeom prst="rect"/>
        </p:spPr>
      </p:pic>
    </p:spTree>
  </p:cSld>
  <p:clrMapOvr>
    <a:masterClrMapping/>
  </p:clrMapOvr>
</p:sld>
</file>

<file path=ppt/slides/slide23.xml><?xml version="1.0" encoding="utf-8"?>
<p:sld xmlns:a="http://schemas.openxmlformats.org/drawingml/2006/main" xmlns:p="http://schemas.openxmlformats.org/presentationml/2006/main">
  <p:cSld>
    <p:spTree>
      <p:nvGrpSpPr>
        <p:cNvPr id="259" name=""/>
        <p:cNvGrpSpPr/>
        <p:nvPr/>
      </p:nvGrpSpPr>
      <p:grpSpPr>
        <a:xfrm>
          <a:off x="0" y="0"/>
          <a:ext cx="0" cy="0"/>
          <a:chOff x="0" y="0"/>
          <a:chExt cx="0" cy="0"/>
        </a:xfrm>
      </p:grpSpPr>
      <p:grpSp>
        <p:nvGrpSpPr>
          <p:cNvPr id="260" name="组合 10"/>
          <p:cNvGrpSpPr/>
          <p:nvPr/>
        </p:nvGrpSpPr>
        <p:grpSpPr>
          <a:xfrm>
            <a:off x="710916" y="2493595"/>
            <a:ext cx="2759321" cy="1301846"/>
            <a:chOff x="423888" y="2737458"/>
            <a:chExt cx="2759321" cy="1301848"/>
          </a:xfrm>
        </p:grpSpPr>
        <p:sp>
          <p:nvSpPr>
            <p:cNvPr id="261" name="任意多边形: 形状 70"/>
            <p:cNvSpPr/>
            <p:nvPr/>
          </p:nvSpPr>
          <p:spPr>
            <a:xfrm flipH="true" flipV="true">
              <a:off x="519625" y="3106790"/>
              <a:ext cx="2634555" cy="59072"/>
            </a:xfrm>
            <a:custGeom>
              <a:avLst/>
              <a:gdLst>
                <a:gd name="connsiteX0" fmla="*/ 0 w 4498109"/>
                <a:gd name="connsiteY0" fmla="*/ 0 h 0"/>
                <a:gd name="connsiteX1" fmla="*/ 4498109 w 4498109"/>
                <a:gd name="connsiteY1" fmla="*/ 0 h 0"/>
              </a:gdLst>
              <a:ahLst/>
              <a:cxnLst>
                <a:cxn ang="0">
                  <a:pos x="connsiteX0" y="connsiteY0"/>
                </a:cxn>
                <a:cxn ang="0">
                  <a:pos x="connsiteX1" y="connsiteY1"/>
                </a:cxn>
              </a:cxnLst>
              <a:rect l="l" t="t" r="r" b="b"/>
              <a:pathLst>
                <a:path w="4498109">
                  <a:moveTo>
                    <a:pt x="0" y="0"/>
                  </a:moveTo>
                  <a:lnTo>
                    <a:pt x="4498109" y="0"/>
                  </a:lnTo>
                </a:path>
              </a:pathLst>
            </a:custGeom>
            <a:noFill/>
            <a:ln w="22225" cap="rnd">
              <a:solidFill>
                <a:schemeClr val="accent1">
                  <a:lumMod val="50000"/>
                  <a:alpha val="100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sz="1600"/>
            </a:p>
          </p:txBody>
        </p:sp>
        <p:sp>
          <p:nvSpPr>
            <p:cNvPr id="262" name="文本框 71"/>
            <p:cNvSpPr txBox="true"/>
            <p:nvPr/>
          </p:nvSpPr>
          <p:spPr>
            <a:xfrm flipH="true">
              <a:off x="423888" y="3264606"/>
              <a:ext cx="2730500" cy="774701"/>
            </a:xfrm>
            <a:prstGeom prst="rect">
              <a:avLst/>
            </a:prstGeom>
            <a:noFill/>
          </p:spPr>
          <p:txBody>
            <a:bodyPr wrap="square">
              <a:spAutoFit/>
            </a:bodyPr>
            <a:lstStyle/>
            <a:p>
              <a:pPr>
                <a:lnSpc>
                  <a:spcPct val="125000"/>
                </a:lnSpc>
              </a:pPr>
              <a:r>
                <a:rPr lang="zh-CN" sz="1200">
                  <a:solidFill>
                    <a:schemeClr val="tx1">
                      <a:alpha val="100000"/>
                    </a:schemeClr>
                  </a:solidFill>
                  <a:latin typeface="宋体"/>
                  <a:ea typeface="宋体"/>
                  <a:cs typeface="+mn-cs"/>
                </a:rPr>
                <a:t>候选常见</a:t>
              </a:r>
              <a:r>
                <a:rPr sz="1200">
                  <a:solidFill>
                    <a:schemeClr val="tx1">
                      <a:alpha val="100000"/>
                    </a:schemeClr>
                  </a:solidFill>
                  <a:latin typeface="宋体"/>
                  <a:ea typeface="宋体"/>
                  <a:cs typeface="+mn-cs"/>
                </a:rPr>
                <a:t>XGBoost</a:t>
              </a:r>
              <a:r>
                <a:rPr sz="1200">
                  <a:solidFill>
                    <a:schemeClr val="tx1">
                      <a:alpha val="100000"/>
                    </a:schemeClr>
                  </a:solidFill>
                  <a:latin typeface="宋体"/>
                  <a:ea typeface="宋体"/>
                  <a:cs typeface="+mn-cs"/>
                </a:rPr>
                <a:t>，梯度提升，随机森林，神经网络，</a:t>
              </a:r>
              <a:r>
                <a:rPr sz="1200">
                  <a:solidFill>
                    <a:schemeClr val="tx1">
                      <a:alpha val="100000"/>
                    </a:schemeClr>
                  </a:solidFill>
                  <a:latin typeface="宋体"/>
                  <a:ea typeface="宋体"/>
                  <a:cs typeface="+mn-cs"/>
                </a:rPr>
                <a:t>SVM</a:t>
              </a:r>
              <a:r>
                <a:rPr sz="1200">
                  <a:solidFill>
                    <a:schemeClr val="tx1">
                      <a:alpha val="100000"/>
                    </a:schemeClr>
                  </a:solidFill>
                  <a:latin typeface="宋体"/>
                  <a:ea typeface="宋体"/>
                  <a:cs typeface="+mn-cs"/>
                </a:rPr>
                <a:t>，决策树，逻辑回归七种模型</a:t>
              </a:r>
              <a:endParaRPr/>
            </a:p>
          </p:txBody>
        </p:sp>
        <p:sp>
          <p:nvSpPr>
            <p:cNvPr id="263" name="文本框 69"/>
            <p:cNvSpPr txBox="true"/>
            <p:nvPr/>
          </p:nvSpPr>
          <p:spPr>
            <a:xfrm rot="0" flipH="true" flipV="false">
              <a:off x="1760809" y="2737458"/>
              <a:ext cx="1422400" cy="368300"/>
            </a:xfrm>
            <a:prstGeom prst="rect">
              <a:avLst/>
            </a:prstGeom>
            <a:noFill/>
          </p:spPr>
          <p:txBody>
            <a:bodyPr wrap="square">
              <a:spAutoFit/>
            </a:bodyPr>
            <a:lstStyle/>
            <a:p>
              <a:pPr algn="ctr"/>
              <a:r>
                <a:rPr lang="zh-CN" sz="1800" b="true" i="false" u="none" strike="noStrike">
                  <a:ln>
                    <a:noFill/>
                  </a:ln>
                  <a:effectLst/>
                  <a:latin typeface="微软雅黑"/>
                  <a:ea typeface="微软雅黑"/>
                  <a:cs typeface="+mn-cs"/>
                </a:rPr>
                <a:t>候选模型选择</a:t>
              </a:r>
              <a:endParaRPr/>
            </a:p>
          </p:txBody>
        </p:sp>
      </p:grpSp>
      <p:grpSp>
        <p:nvGrpSpPr>
          <p:cNvPr id="264" name="组合 11"/>
          <p:cNvGrpSpPr/>
          <p:nvPr/>
        </p:nvGrpSpPr>
        <p:grpSpPr>
          <a:xfrm>
            <a:off x="2357695" y="4231748"/>
            <a:ext cx="2735191" cy="1949548"/>
            <a:chOff x="2491929" y="4527303"/>
            <a:chExt cx="2735192" cy="1949548"/>
          </a:xfrm>
        </p:grpSpPr>
        <p:sp>
          <p:nvSpPr>
            <p:cNvPr id="265" name="任意多边形: 形状 75"/>
            <p:cNvSpPr/>
            <p:nvPr/>
          </p:nvSpPr>
          <p:spPr>
            <a:xfrm flipH="true" flipV="true">
              <a:off x="2587666" y="4896635"/>
              <a:ext cx="2634555" cy="59072"/>
            </a:xfrm>
            <a:custGeom>
              <a:avLst/>
              <a:gdLst>
                <a:gd name="connsiteX0" fmla="*/ 0 w 4498109"/>
                <a:gd name="connsiteY0" fmla="*/ 0 h 0"/>
                <a:gd name="connsiteX1" fmla="*/ 4498109 w 4498109"/>
                <a:gd name="connsiteY1" fmla="*/ 0 h 0"/>
              </a:gdLst>
              <a:ahLst/>
              <a:cxnLst>
                <a:cxn ang="0">
                  <a:pos x="connsiteX0" y="connsiteY0"/>
                </a:cxn>
                <a:cxn ang="0">
                  <a:pos x="connsiteX1" y="connsiteY1"/>
                </a:cxn>
              </a:cxnLst>
              <a:rect l="l" t="t" r="r" b="b"/>
              <a:pathLst>
                <a:path w="4498109">
                  <a:moveTo>
                    <a:pt x="0" y="0"/>
                  </a:moveTo>
                  <a:lnTo>
                    <a:pt x="4498109" y="0"/>
                  </a:lnTo>
                </a:path>
              </a:pathLst>
            </a:custGeom>
            <a:noFill/>
            <a:ln w="22225" cap="rnd">
              <a:solidFill>
                <a:schemeClr val="accent1">
                  <a:lumMod val="50000"/>
                  <a:alpha val="100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sz="1600"/>
            </a:p>
          </p:txBody>
        </p:sp>
        <p:sp>
          <p:nvSpPr>
            <p:cNvPr id="266" name="文本框 76"/>
            <p:cNvSpPr txBox="true"/>
            <p:nvPr/>
          </p:nvSpPr>
          <p:spPr>
            <a:xfrm flipH="true">
              <a:off x="2491929" y="5054451"/>
              <a:ext cx="2730500" cy="1422400"/>
            </a:xfrm>
            <a:prstGeom prst="rect">
              <a:avLst/>
            </a:prstGeom>
            <a:noFill/>
          </p:spPr>
          <p:txBody>
            <a:bodyPr wrap="square">
              <a:spAutoFit/>
            </a:bodyPr>
            <a:lstStyle/>
            <a:p>
              <a:pPr>
                <a:lnSpc>
                  <a:spcPct val="125000"/>
                </a:lnSpc>
              </a:pPr>
              <a:r>
                <a:rPr lang="zh-CN" sz="1400">
                  <a:solidFill>
                    <a:schemeClr val="tx1">
                      <a:lumMod val="85000"/>
                      <a:lumOff val="15000"/>
                      <a:alpha val="100000"/>
                    </a:schemeClr>
                  </a:solidFill>
                  <a:latin typeface="微软雅黑"/>
                  <a:ea typeface="微软雅黑"/>
                  <a:cs typeface="+mn-cs"/>
                </a:rPr>
                <a:t>选择分类模型时，需结合任务需求，关注准确率、召回率和</a:t>
              </a:r>
              <a:r>
                <a:rPr lang="en-US" sz="1400">
                  <a:solidFill>
                    <a:schemeClr val="tx1">
                      <a:lumMod val="85000"/>
                      <a:lumOff val="15000"/>
                      <a:alpha val="100000"/>
                    </a:schemeClr>
                  </a:solidFill>
                  <a:latin typeface="微软雅黑"/>
                  <a:ea typeface="微软雅黑"/>
                  <a:cs typeface="+mn-cs"/>
                </a:rPr>
                <a:t>F1</a:t>
              </a:r>
              <a:r>
                <a:rPr lang="zh-CN" sz="1400">
                  <a:solidFill>
                    <a:schemeClr val="tx1">
                      <a:lumMod val="85000"/>
                      <a:lumOff val="15000"/>
                      <a:alpha val="100000"/>
                    </a:schemeClr>
                  </a:solidFill>
                  <a:latin typeface="微软雅黑"/>
                  <a:ea typeface="微软雅黑"/>
                  <a:cs typeface="+mn-cs"/>
                </a:rPr>
                <a:t>分数等性能指标，控制计算资源消耗，并平衡模型复杂度以避免过拟合和欠拟合</a:t>
              </a:r>
              <a:endParaRPr/>
            </a:p>
          </p:txBody>
        </p:sp>
        <p:sp>
          <p:nvSpPr>
            <p:cNvPr id="267" name="文本框 74"/>
            <p:cNvSpPr txBox="true"/>
            <p:nvPr/>
          </p:nvSpPr>
          <p:spPr>
            <a:xfrm rot="0" flipH="true" flipV="false">
              <a:off x="3391970" y="4527303"/>
              <a:ext cx="1835150" cy="368300"/>
            </a:xfrm>
            <a:prstGeom prst="rect">
              <a:avLst/>
            </a:prstGeom>
            <a:noFill/>
          </p:spPr>
          <p:txBody>
            <a:bodyPr wrap="square">
              <a:spAutoFit/>
            </a:bodyPr>
            <a:lstStyle/>
            <a:p>
              <a:pPr algn="ctr"/>
              <a:r>
                <a:rPr lang="zh-CN" sz="1800" b="true" i="false" u="none" strike="noStrike">
                  <a:ln>
                    <a:noFill/>
                  </a:ln>
                  <a:effectLst/>
                  <a:latin typeface="微软雅黑"/>
                  <a:ea typeface="微软雅黑"/>
                  <a:cs typeface="+mn-cs"/>
                </a:rPr>
                <a:t>模型选择依据</a:t>
              </a:r>
              <a:endParaRPr/>
            </a:p>
          </p:txBody>
        </p:sp>
      </p:grpSp>
      <p:grpSp>
        <p:nvGrpSpPr>
          <p:cNvPr id="268" name="组合 5"/>
          <p:cNvGrpSpPr/>
          <p:nvPr/>
        </p:nvGrpSpPr>
        <p:grpSpPr>
          <a:xfrm>
            <a:off x="7186312" y="2493595"/>
            <a:ext cx="4879975" cy="1682848"/>
            <a:chOff x="6394377" y="1497877"/>
            <a:chExt cx="4879980" cy="1682848"/>
          </a:xfrm>
        </p:grpSpPr>
        <p:sp>
          <p:nvSpPr>
            <p:cNvPr id="269" name="任意多边形: 形状 80"/>
            <p:cNvSpPr/>
            <p:nvPr/>
          </p:nvSpPr>
          <p:spPr>
            <a:xfrm flipV="true">
              <a:off x="6394377" y="1867209"/>
              <a:ext cx="3492000" cy="59072"/>
            </a:xfrm>
            <a:custGeom>
              <a:avLst/>
              <a:gdLst>
                <a:gd name="connsiteX0" fmla="*/ 0 w 4498109"/>
                <a:gd name="connsiteY0" fmla="*/ 0 h 0"/>
                <a:gd name="connsiteX1" fmla="*/ 4498109 w 4498109"/>
                <a:gd name="connsiteY1" fmla="*/ 0 h 0"/>
              </a:gdLst>
              <a:ahLst/>
              <a:cxnLst>
                <a:cxn ang="0">
                  <a:pos x="connsiteX0" y="connsiteY0"/>
                </a:cxn>
                <a:cxn ang="0">
                  <a:pos x="connsiteX1" y="connsiteY1"/>
                </a:cxn>
              </a:cxnLst>
              <a:rect l="l" t="t" r="r" b="b"/>
              <a:pathLst>
                <a:path w="4498109">
                  <a:moveTo>
                    <a:pt x="0" y="0"/>
                  </a:moveTo>
                  <a:lnTo>
                    <a:pt x="4498109" y="0"/>
                  </a:lnTo>
                </a:path>
              </a:pathLst>
            </a:custGeom>
            <a:noFill/>
            <a:ln w="22225" cap="rnd">
              <a:solidFill>
                <a:schemeClr val="accent1">
                  <a:lumMod val="50000"/>
                  <a:alpha val="100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sz="1600"/>
            </a:p>
          </p:txBody>
        </p:sp>
        <p:sp>
          <p:nvSpPr>
            <p:cNvPr id="270" name="文本框 81"/>
            <p:cNvSpPr txBox="true"/>
            <p:nvPr/>
          </p:nvSpPr>
          <p:spPr>
            <a:xfrm rot="0" flipH="false" flipV="false">
              <a:off x="7242103" y="2025025"/>
              <a:ext cx="4032254" cy="1155700"/>
            </a:xfrm>
            <a:prstGeom prst="rect">
              <a:avLst/>
            </a:prstGeom>
            <a:noFill/>
          </p:spPr>
          <p:txBody>
            <a:bodyPr wrap="square">
              <a:spAutoFit/>
            </a:bodyPr>
            <a:lstStyle/>
            <a:p>
              <a:pPr>
                <a:lnSpc>
                  <a:spcPct val="125000"/>
                </a:lnSpc>
              </a:pPr>
              <a:r>
                <a:rPr lang="zh-CN" sz="1400">
                  <a:solidFill>
                    <a:schemeClr val="tx1">
                      <a:lumMod val="85000"/>
                      <a:lumOff val="15000"/>
                      <a:alpha val="100000"/>
                    </a:schemeClr>
                  </a:solidFill>
                  <a:latin typeface="微软雅黑"/>
                  <a:ea typeface="微软雅黑"/>
                  <a:cs typeface="+mn-cs"/>
                </a:rPr>
                <a:t>数据划分为</a:t>
              </a:r>
              <a:r>
                <a:rPr lang="en-US" sz="1400">
                  <a:solidFill>
                    <a:schemeClr val="tx1">
                      <a:lumMod val="85000"/>
                      <a:lumOff val="15000"/>
                      <a:alpha val="100000"/>
                    </a:schemeClr>
                  </a:solidFill>
                  <a:latin typeface="微软雅黑"/>
                  <a:ea typeface="微软雅黑"/>
                  <a:cs typeface="+mn-cs"/>
                </a:rPr>
                <a:t>80%</a:t>
              </a:r>
              <a:r>
                <a:rPr lang="zh-CN" sz="1400">
                  <a:solidFill>
                    <a:schemeClr val="tx1">
                      <a:lumMod val="85000"/>
                      <a:lumOff val="15000"/>
                      <a:alpha val="100000"/>
                    </a:schemeClr>
                  </a:solidFill>
                  <a:latin typeface="微软雅黑"/>
                  <a:ea typeface="微软雅黑"/>
                  <a:cs typeface="+mn-cs"/>
                </a:rPr>
                <a:t>训练集和</a:t>
              </a:r>
              <a:r>
                <a:rPr lang="en-US" sz="1400">
                  <a:solidFill>
                    <a:schemeClr val="tx1">
                      <a:lumMod val="85000"/>
                      <a:lumOff val="15000"/>
                      <a:alpha val="100000"/>
                    </a:schemeClr>
                  </a:solidFill>
                  <a:latin typeface="微软雅黑"/>
                  <a:ea typeface="微软雅黑"/>
                  <a:cs typeface="+mn-cs"/>
                </a:rPr>
                <a:t>20%</a:t>
              </a:r>
              <a:r>
                <a:rPr lang="zh-CN" sz="1400">
                  <a:solidFill>
                    <a:schemeClr val="tx1">
                      <a:lumMod val="85000"/>
                      <a:lumOff val="15000"/>
                      <a:alpha val="100000"/>
                    </a:schemeClr>
                  </a:solidFill>
                  <a:latin typeface="微软雅黑"/>
                  <a:ea typeface="微软雅黑"/>
                  <a:cs typeface="+mn-cs"/>
                </a:rPr>
                <a:t>测试集，进行预处理；训练时记录时间并使用</a:t>
              </a:r>
              <a:r>
                <a:rPr lang="en-US" sz="1400">
                  <a:solidFill>
                    <a:schemeClr val="tx1">
                      <a:lumMod val="85000"/>
                      <a:lumOff val="15000"/>
                      <a:alpha val="100000"/>
                    </a:schemeClr>
                  </a:solidFill>
                  <a:latin typeface="微软雅黑"/>
                  <a:ea typeface="微软雅黑"/>
                  <a:cs typeface="+mn-cs"/>
                </a:rPr>
                <a:t>5</a:t>
              </a:r>
              <a:r>
                <a:rPr lang="zh-CN" sz="1400">
                  <a:solidFill>
                    <a:schemeClr val="tx1">
                      <a:lumMod val="85000"/>
                      <a:lumOff val="15000"/>
                      <a:alpha val="100000"/>
                    </a:schemeClr>
                  </a:solidFill>
                  <a:latin typeface="微软雅黑"/>
                  <a:ea typeface="微软雅黑"/>
                  <a:cs typeface="+mn-cs"/>
                </a:rPr>
                <a:t>折交叉验证；通过验证集筛选模型，测试集评估稳定性；最后比较准确率、召回率、</a:t>
              </a:r>
              <a:r>
                <a:rPr lang="en-US" sz="1400">
                  <a:solidFill>
                    <a:schemeClr val="tx1">
                      <a:lumMod val="85000"/>
                      <a:lumOff val="15000"/>
                      <a:alpha val="100000"/>
                    </a:schemeClr>
                  </a:solidFill>
                  <a:latin typeface="微软雅黑"/>
                  <a:ea typeface="微软雅黑"/>
                  <a:cs typeface="+mn-cs"/>
                </a:rPr>
                <a:t>F1</a:t>
              </a:r>
              <a:r>
                <a:rPr lang="zh-CN" sz="1400">
                  <a:solidFill>
                    <a:schemeClr val="tx1">
                      <a:lumMod val="85000"/>
                      <a:lumOff val="15000"/>
                      <a:alpha val="100000"/>
                    </a:schemeClr>
                  </a:solidFill>
                  <a:latin typeface="微软雅黑"/>
                  <a:ea typeface="微软雅黑"/>
                  <a:cs typeface="+mn-cs"/>
                </a:rPr>
                <a:t>分数等指标，确定最优模型。</a:t>
              </a:r>
              <a:endParaRPr/>
            </a:p>
          </p:txBody>
        </p:sp>
        <p:sp>
          <p:nvSpPr>
            <p:cNvPr id="271" name="文本框 79"/>
            <p:cNvSpPr txBox="true"/>
            <p:nvPr/>
          </p:nvSpPr>
          <p:spPr>
            <a:xfrm>
              <a:off x="7242103" y="1497877"/>
              <a:ext cx="1397001" cy="368300"/>
            </a:xfrm>
            <a:prstGeom prst="rect">
              <a:avLst/>
            </a:prstGeom>
            <a:noFill/>
          </p:spPr>
          <p:txBody>
            <a:bodyPr wrap="square">
              <a:spAutoFit/>
            </a:bodyPr>
            <a:lstStyle/>
            <a:p>
              <a:pPr algn="ctr"/>
              <a:r>
                <a:rPr lang="zh-CN" sz="1800" b="true" i="false" u="none" strike="noStrike">
                  <a:ln>
                    <a:noFill/>
                  </a:ln>
                  <a:effectLst/>
                  <a:latin typeface="微软雅黑"/>
                  <a:ea typeface="微软雅黑"/>
                  <a:cs typeface="+mn-cs"/>
                </a:rPr>
                <a:t>实验设计</a:t>
              </a:r>
              <a:endParaRPr/>
            </a:p>
          </p:txBody>
        </p:sp>
      </p:grpSp>
      <p:grpSp>
        <p:nvGrpSpPr>
          <p:cNvPr id="272" name="组合 9"/>
          <p:cNvGrpSpPr/>
          <p:nvPr/>
        </p:nvGrpSpPr>
        <p:grpSpPr>
          <a:xfrm>
            <a:off x="8645336" y="4231748"/>
            <a:ext cx="2730500" cy="1949548"/>
            <a:chOff x="7242103" y="4527303"/>
            <a:chExt cx="2730500" cy="1949548"/>
          </a:xfrm>
        </p:grpSpPr>
        <p:sp>
          <p:nvSpPr>
            <p:cNvPr id="273" name="任意多边形: 形状 85"/>
            <p:cNvSpPr/>
            <p:nvPr/>
          </p:nvSpPr>
          <p:spPr>
            <a:xfrm flipV="true">
              <a:off x="7242103" y="4896635"/>
              <a:ext cx="2634555" cy="59072"/>
            </a:xfrm>
            <a:custGeom>
              <a:avLst/>
              <a:gdLst>
                <a:gd name="connsiteX0" fmla="*/ 0 w 4498109"/>
                <a:gd name="connsiteY0" fmla="*/ 0 h 0"/>
                <a:gd name="connsiteX1" fmla="*/ 4498109 w 4498109"/>
                <a:gd name="connsiteY1" fmla="*/ 0 h 0"/>
              </a:gdLst>
              <a:ahLst/>
              <a:cxnLst>
                <a:cxn ang="0">
                  <a:pos x="connsiteX0" y="connsiteY0"/>
                </a:cxn>
                <a:cxn ang="0">
                  <a:pos x="connsiteX1" y="connsiteY1"/>
                </a:cxn>
              </a:cxnLst>
              <a:rect l="l" t="t" r="r" b="b"/>
              <a:pathLst>
                <a:path w="4498109">
                  <a:moveTo>
                    <a:pt x="0" y="0"/>
                  </a:moveTo>
                  <a:lnTo>
                    <a:pt x="4498109" y="0"/>
                  </a:lnTo>
                </a:path>
              </a:pathLst>
            </a:custGeom>
            <a:noFill/>
            <a:ln w="22225" cap="rnd">
              <a:solidFill>
                <a:schemeClr val="accent1">
                  <a:lumMod val="50000"/>
                  <a:alpha val="100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sz="1600"/>
            </a:p>
          </p:txBody>
        </p:sp>
        <p:sp>
          <p:nvSpPr>
            <p:cNvPr id="274" name="文本框 86"/>
            <p:cNvSpPr txBox="true"/>
            <p:nvPr/>
          </p:nvSpPr>
          <p:spPr>
            <a:xfrm>
              <a:off x="7242103" y="5054451"/>
              <a:ext cx="2730500" cy="1422400"/>
            </a:xfrm>
            <a:prstGeom prst="rect">
              <a:avLst/>
            </a:prstGeom>
            <a:noFill/>
          </p:spPr>
          <p:txBody>
            <a:bodyPr wrap="square">
              <a:spAutoFit/>
            </a:bodyPr>
            <a:lstStyle/>
            <a:p>
              <a:pPr>
                <a:lnSpc>
                  <a:spcPct val="125000"/>
                </a:lnSpc>
              </a:pPr>
              <a:r>
                <a:rPr lang="zh-CN" sz="1400">
                  <a:solidFill>
                    <a:schemeClr val="tx1">
                      <a:lumMod val="85000"/>
                      <a:lumOff val="15000"/>
                      <a:alpha val="100000"/>
                    </a:schemeClr>
                  </a:solidFill>
                  <a:latin typeface="微软雅黑"/>
                  <a:ea typeface="微软雅黑"/>
                  <a:cs typeface="+mn-cs"/>
                </a:rPr>
                <a:t>确定最优模型后，进行超参数调优与模型融合（如投票法、堆叠法），部署到生产环境并持续监控性能，确保满足任务需求，最大化模型性能与效率</a:t>
              </a:r>
              <a:endParaRPr/>
            </a:p>
          </p:txBody>
        </p:sp>
        <p:sp>
          <p:nvSpPr>
            <p:cNvPr id="275" name="文本框 84"/>
            <p:cNvSpPr txBox="true"/>
            <p:nvPr/>
          </p:nvSpPr>
          <p:spPr>
            <a:xfrm>
              <a:off x="7242103" y="4527303"/>
              <a:ext cx="1397000" cy="368300"/>
            </a:xfrm>
            <a:prstGeom prst="rect">
              <a:avLst/>
            </a:prstGeom>
            <a:noFill/>
          </p:spPr>
          <p:txBody>
            <a:bodyPr wrap="square">
              <a:spAutoFit/>
            </a:bodyPr>
            <a:lstStyle/>
            <a:p>
              <a:pPr algn="ctr"/>
              <a:r>
                <a:rPr lang="zh-CN" sz="1800" b="true" i="false" u="none" strike="noStrike">
                  <a:ln>
                    <a:noFill/>
                  </a:ln>
                  <a:effectLst/>
                  <a:latin typeface="微软雅黑"/>
                  <a:ea typeface="微软雅黑"/>
                  <a:cs typeface="+mn-cs"/>
                </a:rPr>
                <a:t>后续工作</a:t>
              </a:r>
              <a:endParaRPr/>
            </a:p>
          </p:txBody>
        </p:sp>
      </p:grpSp>
      <p:sp>
        <p:nvSpPr>
          <p:cNvPr id="276" name="标题 1"/>
          <p:cNvSpPr>
            <a:spLocks noGrp="true"/>
          </p:cNvSpPr>
          <p:nvPr>
            <p:ph type="title" idx="4294967295"/>
          </p:nvPr>
        </p:nvSpPr>
        <p:spPr>
          <a:xfrm rot="0" flipH="false" flipV="false">
            <a:off x="305084" y="471936"/>
            <a:ext cx="3136124" cy="365125"/>
          </a:xfrm>
        </p:spPr>
        <p:txBody>
          <a:bodyPr wrap="none">
            <a:noAutofit/>
          </a:bodyPr>
          <a:lstStyle/>
          <a:p>
            <a:pPr>
              <a:buNone/>
            </a:pPr>
            <a:r>
              <a:rPr lang="zh-CN" sz="3200"/>
              <a:t>设计过程</a:t>
            </a:r>
            <a:endParaRPr lang="zh-CN"/>
          </a:p>
        </p:txBody>
      </p:sp>
      <p:sp>
        <p:nvSpPr>
          <p:cNvPr id="277" name="文本占位符 2"/>
          <p:cNvSpPr>
            <a:spLocks noGrp="true"/>
          </p:cNvSpPr>
          <p:nvPr>
            <p:ph type="body" idx="4294967295"/>
          </p:nvPr>
        </p:nvSpPr>
        <p:spPr>
          <a:xfrm rot="0" flipH="false" flipV="false">
            <a:off x="396032" y="973080"/>
            <a:ext cx="4114800" cy="210765"/>
          </a:xfrm>
        </p:spPr>
        <p:txBody>
          <a:bodyPr wrap="none">
            <a:noAutofit/>
          </a:bodyPr>
          <a:lstStyle/>
          <a:p>
            <a:pPr>
              <a:buFont typeface="Arial" panose="020B0604020202020204" pitchFamily="34" charset="0"/>
              <a:buChar char="•"/>
            </a:pPr>
            <a:r>
              <a:rPr lang="en-US"/>
              <a:t>Design process</a:t>
            </a:r>
            <a:endParaRPr lang="zh-CN"/>
          </a:p>
        </p:txBody>
      </p:sp>
      <p:grpSp>
        <p:nvGrpSpPr>
          <p:cNvPr id="278" name="组合 4"/>
          <p:cNvGrpSpPr/>
          <p:nvPr/>
        </p:nvGrpSpPr>
        <p:grpSpPr>
          <a:xfrm>
            <a:off x="3468476" y="2554780"/>
            <a:ext cx="5255048" cy="2196363"/>
            <a:chOff x="2231328" y="1744700"/>
            <a:chExt cx="6375921" cy="2664835"/>
          </a:xfrm>
        </p:grpSpPr>
        <p:sp>
          <p:nvSpPr>
            <p:cNvPr id="279" name="任意多边形: 形状 66"/>
            <p:cNvSpPr/>
            <p:nvPr/>
          </p:nvSpPr>
          <p:spPr>
            <a:xfrm>
              <a:off x="2932308" y="2526684"/>
              <a:ext cx="1256059" cy="1256059"/>
            </a:xfrm>
            <a:custGeom>
              <a:avLst/>
              <a:gdLst>
                <a:gd name="connsiteX0" fmla="*/ 0 w 1164772"/>
                <a:gd name="connsiteY0" fmla="*/ 0 h 1164772"/>
                <a:gd name="connsiteX1" fmla="*/ 1164772 w 1164772"/>
                <a:gd name="connsiteY1" fmla="*/ 1164772 h 1164772"/>
              </a:gdLst>
              <a:ahLst/>
              <a:cxnLst>
                <a:cxn ang="0">
                  <a:pos x="connsiteX0" y="connsiteY0"/>
                </a:cxn>
                <a:cxn ang="0">
                  <a:pos x="connsiteX1" y="connsiteY1"/>
                </a:cxn>
              </a:cxnLst>
              <a:rect l="l" t="t" r="r" b="b"/>
              <a:pathLst>
                <a:path w="1164772" h="1164772">
                  <a:moveTo>
                    <a:pt x="0" y="0"/>
                  </a:moveTo>
                  <a:lnTo>
                    <a:pt x="1164772" y="1164772"/>
                  </a:lnTo>
                </a:path>
              </a:pathLst>
            </a:custGeom>
            <a:noFill/>
            <a:ln w="38100">
              <a:solidFill>
                <a:schemeClr val="accent1">
                  <a:lumMod val="50000"/>
                  <a:alpha val="100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280" name="任意多边形: 形状 51"/>
            <p:cNvSpPr/>
            <p:nvPr/>
          </p:nvSpPr>
          <p:spPr>
            <a:xfrm rot="16200000">
              <a:off x="4832012" y="2452496"/>
              <a:ext cx="1256059" cy="1256059"/>
            </a:xfrm>
            <a:custGeom>
              <a:avLst/>
              <a:gdLst>
                <a:gd name="connsiteX0" fmla="*/ 0 w 1164772"/>
                <a:gd name="connsiteY0" fmla="*/ 0 h 1164772"/>
                <a:gd name="connsiteX1" fmla="*/ 1164772 w 1164772"/>
                <a:gd name="connsiteY1" fmla="*/ 1164772 h 1164772"/>
              </a:gdLst>
              <a:ahLst/>
              <a:cxnLst>
                <a:cxn ang="0">
                  <a:pos x="connsiteX0" y="connsiteY0"/>
                </a:cxn>
                <a:cxn ang="0">
                  <a:pos x="connsiteX1" y="connsiteY1"/>
                </a:cxn>
              </a:cxnLst>
              <a:rect l="l" t="t" r="r" b="b"/>
              <a:pathLst>
                <a:path w="1164772" h="1164772">
                  <a:moveTo>
                    <a:pt x="0" y="0"/>
                  </a:moveTo>
                  <a:lnTo>
                    <a:pt x="1164772" y="1164772"/>
                  </a:lnTo>
                </a:path>
              </a:pathLst>
            </a:custGeom>
            <a:noFill/>
            <a:ln w="38100">
              <a:solidFill>
                <a:schemeClr val="accent1">
                  <a:lumMod val="50000"/>
                  <a:alpha val="100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281" name="任意多边形: 形状 49"/>
            <p:cNvSpPr/>
            <p:nvPr/>
          </p:nvSpPr>
          <p:spPr>
            <a:xfrm>
              <a:off x="6640987" y="2454903"/>
              <a:ext cx="1256059" cy="1256059"/>
            </a:xfrm>
            <a:custGeom>
              <a:avLst/>
              <a:gdLst>
                <a:gd name="connsiteX0" fmla="*/ 0 w 1164772"/>
                <a:gd name="connsiteY0" fmla="*/ 0 h 1164772"/>
                <a:gd name="connsiteX1" fmla="*/ 1164772 w 1164772"/>
                <a:gd name="connsiteY1" fmla="*/ 1164772 h 1164772"/>
              </a:gdLst>
              <a:ahLst/>
              <a:cxnLst>
                <a:cxn ang="0">
                  <a:pos x="connsiteX0" y="connsiteY0"/>
                </a:cxn>
                <a:cxn ang="0">
                  <a:pos x="connsiteX1" y="connsiteY1"/>
                </a:cxn>
              </a:cxnLst>
              <a:rect l="l" t="t" r="r" b="b"/>
              <a:pathLst>
                <a:path w="1164772" h="1164772">
                  <a:moveTo>
                    <a:pt x="0" y="0"/>
                  </a:moveTo>
                  <a:lnTo>
                    <a:pt x="1164772" y="1164772"/>
                  </a:lnTo>
                </a:path>
              </a:pathLst>
            </a:custGeom>
            <a:noFill/>
            <a:ln w="38100">
              <a:solidFill>
                <a:schemeClr val="accent1">
                  <a:lumMod val="50000"/>
                  <a:alpha val="100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282" name="椭圆 65"/>
            <p:cNvSpPr/>
            <p:nvPr/>
          </p:nvSpPr>
          <p:spPr>
            <a:xfrm>
              <a:off x="2231328" y="1816481"/>
              <a:ext cx="809981" cy="809981"/>
            </a:xfrm>
            <a:prstGeom prst="ellipse">
              <a:avLst/>
            </a:prstGeom>
            <a:noFill/>
            <a:ln w="57150">
              <a:solidFill>
                <a:schemeClr val="accent1">
                  <a:alpha val="100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grpSp>
          <p:nvGrpSpPr>
            <p:cNvPr id="283" name="组合 3"/>
            <p:cNvGrpSpPr/>
            <p:nvPr/>
          </p:nvGrpSpPr>
          <p:grpSpPr>
            <a:xfrm>
              <a:off x="2474602" y="1990448"/>
              <a:ext cx="323433" cy="462047"/>
              <a:chOff x="2474602" y="1990448"/>
              <a:chExt cx="323433" cy="462047"/>
            </a:xfrm>
            <a:solidFill>
              <a:srgbClr val="006666"/>
            </a:solidFill>
          </p:grpSpPr>
          <p:sp>
            <p:nvSpPr>
              <p:cNvPr id="284" name="任意多边形: 形状 63"/>
              <p:cNvSpPr/>
              <p:nvPr/>
            </p:nvSpPr>
            <p:spPr>
              <a:xfrm>
                <a:off x="2474602" y="1991603"/>
                <a:ext cx="34654" cy="460892"/>
              </a:xfrm>
              <a:custGeom>
                <a:avLst/>
                <a:gdLst>
                  <a:gd name="connsiteX0" fmla="*/ 0 w 57150"/>
                  <a:gd name="connsiteY0" fmla="*/ 0 h 760095"/>
                  <a:gd name="connsiteX1" fmla="*/ 57150 w 57150"/>
                  <a:gd name="connsiteY1" fmla="*/ 0 h 760095"/>
                  <a:gd name="connsiteX2" fmla="*/ 57150 w 57150"/>
                  <a:gd name="connsiteY2" fmla="*/ 760095 h 760095"/>
                  <a:gd name="connsiteX3" fmla="*/ 0 w 57150"/>
                  <a:gd name="connsiteY3" fmla="*/ 760095 h 760095"/>
                </a:gdLst>
                <a:ahLst/>
                <a:cxnLst>
                  <a:cxn ang="0">
                    <a:pos x="connsiteX0" y="connsiteY0"/>
                  </a:cxn>
                  <a:cxn ang="0">
                    <a:pos x="connsiteX1" y="connsiteY1"/>
                  </a:cxn>
                  <a:cxn ang="0">
                    <a:pos x="connsiteX2" y="connsiteY2"/>
                  </a:cxn>
                  <a:cxn ang="0">
                    <a:pos x="connsiteX3" y="connsiteY3"/>
                  </a:cxn>
                </a:cxnLst>
                <a:rect l="l" t="t" r="r" b="b"/>
                <a:pathLst>
                  <a:path w="57150" h="760095">
                    <a:moveTo>
                      <a:pt x="0" y="0"/>
                    </a:moveTo>
                    <a:lnTo>
                      <a:pt x="57150" y="0"/>
                    </a:lnTo>
                    <a:lnTo>
                      <a:pt x="57150" y="760095"/>
                    </a:lnTo>
                    <a:lnTo>
                      <a:pt x="0" y="760095"/>
                    </a:ln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sp>
            <p:nvSpPr>
              <p:cNvPr id="285" name="任意多边形: 形状 64"/>
              <p:cNvSpPr/>
              <p:nvPr/>
            </p:nvSpPr>
            <p:spPr>
              <a:xfrm>
                <a:off x="2532358" y="1990448"/>
                <a:ext cx="265677" cy="462047"/>
              </a:xfrm>
              <a:custGeom>
                <a:avLst/>
                <a:gdLst>
                  <a:gd name="connsiteX0" fmla="*/ 352425 w 438150"/>
                  <a:gd name="connsiteY0" fmla="*/ 285750 h 762000"/>
                  <a:gd name="connsiteX1" fmla="*/ 85725 w 438150"/>
                  <a:gd name="connsiteY1" fmla="*/ 285750 h 762000"/>
                  <a:gd name="connsiteX2" fmla="*/ 85725 w 438150"/>
                  <a:gd name="connsiteY2" fmla="*/ 228600 h 762000"/>
                  <a:gd name="connsiteX3" fmla="*/ 352425 w 438150"/>
                  <a:gd name="connsiteY3" fmla="*/ 228600 h 762000"/>
                  <a:gd name="connsiteX4" fmla="*/ 352425 w 438150"/>
                  <a:gd name="connsiteY4" fmla="*/ 285750 h 762000"/>
                  <a:gd name="connsiteX5" fmla="*/ 295275 w 438150"/>
                  <a:gd name="connsiteY5" fmla="*/ 381000 h 762000"/>
                  <a:gd name="connsiteX6" fmla="*/ 147638 w 438150"/>
                  <a:gd name="connsiteY6" fmla="*/ 381000 h 762000"/>
                  <a:gd name="connsiteX7" fmla="*/ 147638 w 438150"/>
                  <a:gd name="connsiteY7" fmla="*/ 342900 h 762000"/>
                  <a:gd name="connsiteX8" fmla="*/ 295275 w 438150"/>
                  <a:gd name="connsiteY8" fmla="*/ 342900 h 762000"/>
                  <a:gd name="connsiteX9" fmla="*/ 295275 w 438150"/>
                  <a:gd name="connsiteY9" fmla="*/ 381000 h 762000"/>
                  <a:gd name="connsiteX10" fmla="*/ 400050 w 438150"/>
                  <a:gd name="connsiteY10" fmla="*/ 0 h 762000"/>
                  <a:gd name="connsiteX11" fmla="*/ 0 w 438150"/>
                  <a:gd name="connsiteY11" fmla="*/ 1905 h 762000"/>
                  <a:gd name="connsiteX12" fmla="*/ 0 w 438150"/>
                  <a:gd name="connsiteY12" fmla="*/ 762000 h 762000"/>
                  <a:gd name="connsiteX13" fmla="*/ 400050 w 438150"/>
                  <a:gd name="connsiteY13" fmla="*/ 762000 h 762000"/>
                  <a:gd name="connsiteX14" fmla="*/ 438150 w 438150"/>
                  <a:gd name="connsiteY14" fmla="*/ 723900 h 762000"/>
                  <a:gd name="connsiteX15" fmla="*/ 438150 w 438150"/>
                  <a:gd name="connsiteY15" fmla="*/ 38100 h 762000"/>
                  <a:gd name="connsiteX16" fmla="*/ 400050 w 438150"/>
                  <a:gd name="connsiteY16" fmla="*/ 0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8150" h="762000">
                    <a:moveTo>
                      <a:pt x="352425" y="285750"/>
                    </a:moveTo>
                    <a:lnTo>
                      <a:pt x="85725" y="285750"/>
                    </a:lnTo>
                    <a:lnTo>
                      <a:pt x="85725" y="228600"/>
                    </a:lnTo>
                    <a:lnTo>
                      <a:pt x="352425" y="228600"/>
                    </a:lnTo>
                    <a:lnTo>
                      <a:pt x="352425" y="285750"/>
                    </a:lnTo>
                    <a:close/>
                    <a:moveTo>
                      <a:pt x="295275" y="381000"/>
                    </a:moveTo>
                    <a:lnTo>
                      <a:pt x="147638" y="381000"/>
                    </a:lnTo>
                    <a:lnTo>
                      <a:pt x="147638" y="342900"/>
                    </a:lnTo>
                    <a:lnTo>
                      <a:pt x="295275" y="342900"/>
                    </a:lnTo>
                    <a:lnTo>
                      <a:pt x="295275" y="381000"/>
                    </a:lnTo>
                    <a:close/>
                    <a:moveTo>
                      <a:pt x="400050" y="0"/>
                    </a:moveTo>
                    <a:lnTo>
                      <a:pt x="0" y="1905"/>
                    </a:lnTo>
                    <a:lnTo>
                      <a:pt x="0" y="762000"/>
                    </a:lnTo>
                    <a:lnTo>
                      <a:pt x="400050" y="762000"/>
                    </a:lnTo>
                    <a:cubicBezTo>
                      <a:pt x="421005" y="762000"/>
                      <a:pt x="438150" y="744855"/>
                      <a:pt x="438150" y="723900"/>
                    </a:cubicBezTo>
                    <a:lnTo>
                      <a:pt x="438150" y="38100"/>
                    </a:lnTo>
                    <a:cubicBezTo>
                      <a:pt x="438150" y="17145"/>
                      <a:pt x="421005" y="0"/>
                      <a:pt x="400050" y="0"/>
                    </a:cubicBez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grpSp>
        <p:sp>
          <p:nvSpPr>
            <p:cNvPr id="286" name="图形 6" descr="放大镜"/>
            <p:cNvSpPr/>
            <p:nvPr/>
          </p:nvSpPr>
          <p:spPr>
            <a:xfrm>
              <a:off x="4249145" y="3735153"/>
              <a:ext cx="522089" cy="522501"/>
            </a:xfrm>
            <a:custGeom>
              <a:avLst/>
              <a:gdLst>
                <a:gd name="connsiteX0" fmla="*/ 732473 w 751881"/>
                <a:gd name="connsiteY0" fmla="*/ 638175 h 752474"/>
                <a:gd name="connsiteX1" fmla="*/ 613410 w 751881"/>
                <a:gd name="connsiteY1" fmla="*/ 519112 h 752474"/>
                <a:gd name="connsiteX2" fmla="*/ 554355 w 751881"/>
                <a:gd name="connsiteY2" fmla="*/ 501015 h 752474"/>
                <a:gd name="connsiteX3" fmla="*/ 512445 w 751881"/>
                <a:gd name="connsiteY3" fmla="*/ 459105 h 752474"/>
                <a:gd name="connsiteX4" fmla="*/ 571500 w 751881"/>
                <a:gd name="connsiteY4" fmla="*/ 285750 h 752474"/>
                <a:gd name="connsiteX5" fmla="*/ 285750 w 751881"/>
                <a:gd name="connsiteY5" fmla="*/ 0 h 752474"/>
                <a:gd name="connsiteX6" fmla="*/ 0 w 751881"/>
                <a:gd name="connsiteY6" fmla="*/ 285750 h 752474"/>
                <a:gd name="connsiteX7" fmla="*/ 285750 w 751881"/>
                <a:gd name="connsiteY7" fmla="*/ 571500 h 752474"/>
                <a:gd name="connsiteX8" fmla="*/ 459105 w 751881"/>
                <a:gd name="connsiteY8" fmla="*/ 512445 h 752474"/>
                <a:gd name="connsiteX9" fmla="*/ 501015 w 751881"/>
                <a:gd name="connsiteY9" fmla="*/ 554355 h 752474"/>
                <a:gd name="connsiteX10" fmla="*/ 519112 w 751881"/>
                <a:gd name="connsiteY10" fmla="*/ 613410 h 752474"/>
                <a:gd name="connsiteX11" fmla="*/ 638175 w 751881"/>
                <a:gd name="connsiteY11" fmla="*/ 732473 h 752474"/>
                <a:gd name="connsiteX12" fmla="*/ 685800 w 751881"/>
                <a:gd name="connsiteY12" fmla="*/ 752475 h 752474"/>
                <a:gd name="connsiteX13" fmla="*/ 733425 w 751881"/>
                <a:gd name="connsiteY13" fmla="*/ 732473 h 752474"/>
                <a:gd name="connsiteX14" fmla="*/ 732473 w 751881"/>
                <a:gd name="connsiteY14" fmla="*/ 638175 h 752474"/>
                <a:gd name="connsiteX15" fmla="*/ 284798 w 751881"/>
                <a:gd name="connsiteY15" fmla="*/ 513398 h 752474"/>
                <a:gd name="connsiteX16" fmla="*/ 56197 w 751881"/>
                <a:gd name="connsiteY16" fmla="*/ 284798 h 752474"/>
                <a:gd name="connsiteX17" fmla="*/ 284798 w 751881"/>
                <a:gd name="connsiteY17" fmla="*/ 56197 h 752474"/>
                <a:gd name="connsiteX18" fmla="*/ 513398 w 751881"/>
                <a:gd name="connsiteY18" fmla="*/ 284798 h 752474"/>
                <a:gd name="connsiteX19" fmla="*/ 284798 w 751881"/>
                <a:gd name="connsiteY19" fmla="*/ 513398 h 75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1881" h="752474">
                  <a:moveTo>
                    <a:pt x="732473" y="638175"/>
                  </a:moveTo>
                  <a:lnTo>
                    <a:pt x="613410" y="519112"/>
                  </a:lnTo>
                  <a:cubicBezTo>
                    <a:pt x="597218" y="502920"/>
                    <a:pt x="575310" y="497205"/>
                    <a:pt x="554355" y="501015"/>
                  </a:cubicBezTo>
                  <a:lnTo>
                    <a:pt x="512445" y="459105"/>
                  </a:lnTo>
                  <a:cubicBezTo>
                    <a:pt x="549593" y="411480"/>
                    <a:pt x="571500" y="350520"/>
                    <a:pt x="571500" y="285750"/>
                  </a:cubicBezTo>
                  <a:cubicBezTo>
                    <a:pt x="571500" y="128588"/>
                    <a:pt x="442912" y="0"/>
                    <a:pt x="285750" y="0"/>
                  </a:cubicBezTo>
                  <a:cubicBezTo>
                    <a:pt x="128588" y="0"/>
                    <a:pt x="0" y="128588"/>
                    <a:pt x="0" y="285750"/>
                  </a:cubicBezTo>
                  <a:cubicBezTo>
                    <a:pt x="0" y="442912"/>
                    <a:pt x="128588" y="571500"/>
                    <a:pt x="285750" y="571500"/>
                  </a:cubicBezTo>
                  <a:cubicBezTo>
                    <a:pt x="350520" y="571500"/>
                    <a:pt x="410528" y="549593"/>
                    <a:pt x="459105" y="512445"/>
                  </a:cubicBezTo>
                  <a:lnTo>
                    <a:pt x="501015" y="554355"/>
                  </a:lnTo>
                  <a:cubicBezTo>
                    <a:pt x="497205" y="575310"/>
                    <a:pt x="502920" y="597218"/>
                    <a:pt x="519112" y="613410"/>
                  </a:cubicBezTo>
                  <a:lnTo>
                    <a:pt x="638175" y="732473"/>
                  </a:lnTo>
                  <a:cubicBezTo>
                    <a:pt x="651510" y="745808"/>
                    <a:pt x="668655" y="752475"/>
                    <a:pt x="685800" y="752475"/>
                  </a:cubicBezTo>
                  <a:cubicBezTo>
                    <a:pt x="702945" y="752475"/>
                    <a:pt x="720090" y="745808"/>
                    <a:pt x="733425" y="732473"/>
                  </a:cubicBezTo>
                  <a:cubicBezTo>
                    <a:pt x="758190" y="705802"/>
                    <a:pt x="758190" y="663893"/>
                    <a:pt x="732473" y="638175"/>
                  </a:cubicBezTo>
                  <a:close/>
                  <a:moveTo>
                    <a:pt x="284798" y="513398"/>
                  </a:moveTo>
                  <a:cubicBezTo>
                    <a:pt x="159067" y="513398"/>
                    <a:pt x="56197" y="410528"/>
                    <a:pt x="56197" y="284798"/>
                  </a:cubicBezTo>
                  <a:cubicBezTo>
                    <a:pt x="56197" y="159067"/>
                    <a:pt x="159067" y="56197"/>
                    <a:pt x="284798" y="56197"/>
                  </a:cubicBezTo>
                  <a:cubicBezTo>
                    <a:pt x="410528" y="56197"/>
                    <a:pt x="513398" y="159067"/>
                    <a:pt x="513398" y="284798"/>
                  </a:cubicBezTo>
                  <a:cubicBezTo>
                    <a:pt x="513398" y="410528"/>
                    <a:pt x="410528" y="513398"/>
                    <a:pt x="284798" y="513398"/>
                  </a:cubicBez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grpSp>
          <p:nvGrpSpPr>
            <p:cNvPr id="287" name="组合 1"/>
            <p:cNvGrpSpPr/>
            <p:nvPr/>
          </p:nvGrpSpPr>
          <p:grpSpPr>
            <a:xfrm>
              <a:off x="8003719" y="3740224"/>
              <a:ext cx="397078" cy="512358"/>
              <a:chOff x="8003719" y="3740224"/>
              <a:chExt cx="397078" cy="512358"/>
            </a:xfrm>
            <a:solidFill>
              <a:srgbClr val="006666"/>
            </a:solidFill>
          </p:grpSpPr>
          <p:sp>
            <p:nvSpPr>
              <p:cNvPr id="288" name="任意多边形: 形状 57"/>
              <p:cNvSpPr/>
              <p:nvPr/>
            </p:nvSpPr>
            <p:spPr>
              <a:xfrm>
                <a:off x="8003719" y="3740224"/>
                <a:ext cx="397078" cy="512358"/>
              </a:xfrm>
              <a:custGeom>
                <a:avLst/>
                <a:gdLst>
                  <a:gd name="connsiteX0" fmla="*/ 57150 w 590550"/>
                  <a:gd name="connsiteY0" fmla="*/ 704850 h 762000"/>
                  <a:gd name="connsiteX1" fmla="*/ 57150 w 590550"/>
                  <a:gd name="connsiteY1" fmla="*/ 57150 h 762000"/>
                  <a:gd name="connsiteX2" fmla="*/ 295275 w 590550"/>
                  <a:gd name="connsiteY2" fmla="*/ 57150 h 762000"/>
                  <a:gd name="connsiteX3" fmla="*/ 295275 w 590550"/>
                  <a:gd name="connsiteY3" fmla="*/ 257175 h 762000"/>
                  <a:gd name="connsiteX4" fmla="*/ 533400 w 590550"/>
                  <a:gd name="connsiteY4" fmla="*/ 257175 h 762000"/>
                  <a:gd name="connsiteX5" fmla="*/ 533400 w 590550"/>
                  <a:gd name="connsiteY5" fmla="*/ 704850 h 762000"/>
                  <a:gd name="connsiteX6" fmla="*/ 57150 w 590550"/>
                  <a:gd name="connsiteY6" fmla="*/ 704850 h 762000"/>
                  <a:gd name="connsiteX7" fmla="*/ 352425 w 590550"/>
                  <a:gd name="connsiteY7" fmla="*/ 80963 h 762000"/>
                  <a:gd name="connsiteX8" fmla="*/ 471488 w 590550"/>
                  <a:gd name="connsiteY8" fmla="*/ 200025 h 762000"/>
                  <a:gd name="connsiteX9" fmla="*/ 352425 w 590550"/>
                  <a:gd name="connsiteY9" fmla="*/ 200025 h 762000"/>
                  <a:gd name="connsiteX10" fmla="*/ 352425 w 590550"/>
                  <a:gd name="connsiteY10" fmla="*/ 80963 h 762000"/>
                  <a:gd name="connsiteX11" fmla="*/ 352425 w 590550"/>
                  <a:gd name="connsiteY11" fmla="*/ 0 h 762000"/>
                  <a:gd name="connsiteX12" fmla="*/ 0 w 590550"/>
                  <a:gd name="connsiteY12" fmla="*/ 0 h 762000"/>
                  <a:gd name="connsiteX13" fmla="*/ 0 w 590550"/>
                  <a:gd name="connsiteY13" fmla="*/ 762000 h 762000"/>
                  <a:gd name="connsiteX14" fmla="*/ 590550 w 590550"/>
                  <a:gd name="connsiteY14" fmla="*/ 762000 h 762000"/>
                  <a:gd name="connsiteX15" fmla="*/ 590550 w 590550"/>
                  <a:gd name="connsiteY15" fmla="*/ 209550 h 762000"/>
                  <a:gd name="connsiteX16" fmla="*/ 352425 w 590550"/>
                  <a:gd name="connsiteY16" fmla="*/ 0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762000">
                    <a:moveTo>
                      <a:pt x="57150" y="704850"/>
                    </a:moveTo>
                    <a:lnTo>
                      <a:pt x="57150" y="57150"/>
                    </a:lnTo>
                    <a:lnTo>
                      <a:pt x="295275" y="57150"/>
                    </a:lnTo>
                    <a:lnTo>
                      <a:pt x="295275" y="257175"/>
                    </a:lnTo>
                    <a:lnTo>
                      <a:pt x="533400" y="257175"/>
                    </a:lnTo>
                    <a:lnTo>
                      <a:pt x="533400" y="704850"/>
                    </a:lnTo>
                    <a:lnTo>
                      <a:pt x="57150" y="704850"/>
                    </a:lnTo>
                    <a:close/>
                    <a:moveTo>
                      <a:pt x="352425" y="80963"/>
                    </a:moveTo>
                    <a:lnTo>
                      <a:pt x="471488" y="200025"/>
                    </a:lnTo>
                    <a:lnTo>
                      <a:pt x="352425" y="200025"/>
                    </a:lnTo>
                    <a:lnTo>
                      <a:pt x="352425" y="80963"/>
                    </a:lnTo>
                    <a:close/>
                    <a:moveTo>
                      <a:pt x="352425" y="0"/>
                    </a:moveTo>
                    <a:lnTo>
                      <a:pt x="0" y="0"/>
                    </a:lnTo>
                    <a:lnTo>
                      <a:pt x="0" y="762000"/>
                    </a:lnTo>
                    <a:lnTo>
                      <a:pt x="590550" y="762000"/>
                    </a:lnTo>
                    <a:lnTo>
                      <a:pt x="590550" y="209550"/>
                    </a:lnTo>
                    <a:lnTo>
                      <a:pt x="352425" y="0"/>
                    </a:ln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sp>
            <p:nvSpPr>
              <p:cNvPr id="289" name="任意多边形: 形状 58"/>
              <p:cNvSpPr/>
              <p:nvPr/>
            </p:nvSpPr>
            <p:spPr>
              <a:xfrm>
                <a:off x="8080573" y="3977190"/>
                <a:ext cx="243370" cy="25618"/>
              </a:xfrm>
              <a:custGeom>
                <a:avLst/>
                <a:gdLst>
                  <a:gd name="connsiteX0" fmla="*/ 0 w 361950"/>
                  <a:gd name="connsiteY0" fmla="*/ 0 h 38100"/>
                  <a:gd name="connsiteX1" fmla="*/ 361950 w 361950"/>
                  <a:gd name="connsiteY1" fmla="*/ 0 h 38100"/>
                  <a:gd name="connsiteX2" fmla="*/ 361950 w 361950"/>
                  <a:gd name="connsiteY2" fmla="*/ 38100 h 38100"/>
                  <a:gd name="connsiteX3" fmla="*/ 0 w 361950"/>
                  <a:gd name="connsiteY3" fmla="*/ 38100 h 38100"/>
                </a:gdLst>
                <a:ahLst/>
                <a:cxnLst>
                  <a:cxn ang="0">
                    <a:pos x="connsiteX0" y="connsiteY0"/>
                  </a:cxn>
                  <a:cxn ang="0">
                    <a:pos x="connsiteX1" y="connsiteY1"/>
                  </a:cxn>
                  <a:cxn ang="0">
                    <a:pos x="connsiteX2" y="connsiteY2"/>
                  </a:cxn>
                  <a:cxn ang="0">
                    <a:pos x="connsiteX3" y="connsiteY3"/>
                  </a:cxn>
                </a:cxnLst>
                <a:rect l="l" t="t" r="r" b="b"/>
                <a:pathLst>
                  <a:path w="361950" h="38100">
                    <a:moveTo>
                      <a:pt x="0" y="0"/>
                    </a:moveTo>
                    <a:lnTo>
                      <a:pt x="361950" y="0"/>
                    </a:lnTo>
                    <a:lnTo>
                      <a:pt x="361950" y="38100"/>
                    </a:lnTo>
                    <a:lnTo>
                      <a:pt x="0" y="38100"/>
                    </a:ln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sp>
            <p:nvSpPr>
              <p:cNvPr id="290" name="任意多边形: 形状 59"/>
              <p:cNvSpPr/>
              <p:nvPr/>
            </p:nvSpPr>
            <p:spPr>
              <a:xfrm>
                <a:off x="8080573" y="3925954"/>
                <a:ext cx="83258" cy="25618"/>
              </a:xfrm>
              <a:custGeom>
                <a:avLst/>
                <a:gdLst>
                  <a:gd name="connsiteX0" fmla="*/ 0 w 123825"/>
                  <a:gd name="connsiteY0" fmla="*/ 0 h 38100"/>
                  <a:gd name="connsiteX1" fmla="*/ 123825 w 123825"/>
                  <a:gd name="connsiteY1" fmla="*/ 0 h 38100"/>
                  <a:gd name="connsiteX2" fmla="*/ 123825 w 123825"/>
                  <a:gd name="connsiteY2" fmla="*/ 38100 h 38100"/>
                  <a:gd name="connsiteX3" fmla="*/ 0 w 123825"/>
                  <a:gd name="connsiteY3" fmla="*/ 38100 h 38100"/>
                </a:gdLst>
                <a:ahLst/>
                <a:cxnLst>
                  <a:cxn ang="0">
                    <a:pos x="connsiteX0" y="connsiteY0"/>
                  </a:cxn>
                  <a:cxn ang="0">
                    <a:pos x="connsiteX1" y="connsiteY1"/>
                  </a:cxn>
                  <a:cxn ang="0">
                    <a:pos x="connsiteX2" y="connsiteY2"/>
                  </a:cxn>
                  <a:cxn ang="0">
                    <a:pos x="connsiteX3" y="connsiteY3"/>
                  </a:cxn>
                </a:cxnLst>
                <a:rect l="l" t="t" r="r" b="b"/>
                <a:pathLst>
                  <a:path w="123825" h="38100">
                    <a:moveTo>
                      <a:pt x="0" y="0"/>
                    </a:moveTo>
                    <a:lnTo>
                      <a:pt x="123825" y="0"/>
                    </a:lnTo>
                    <a:lnTo>
                      <a:pt x="123825" y="38100"/>
                    </a:lnTo>
                    <a:lnTo>
                      <a:pt x="0" y="38100"/>
                    </a:ln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sp>
            <p:nvSpPr>
              <p:cNvPr id="291" name="任意多边形: 形状 60"/>
              <p:cNvSpPr/>
              <p:nvPr/>
            </p:nvSpPr>
            <p:spPr>
              <a:xfrm>
                <a:off x="8080573" y="4028425"/>
                <a:ext cx="243370" cy="25618"/>
              </a:xfrm>
              <a:custGeom>
                <a:avLst/>
                <a:gdLst>
                  <a:gd name="connsiteX0" fmla="*/ 0 w 361950"/>
                  <a:gd name="connsiteY0" fmla="*/ 0 h 38100"/>
                  <a:gd name="connsiteX1" fmla="*/ 361950 w 361950"/>
                  <a:gd name="connsiteY1" fmla="*/ 0 h 38100"/>
                  <a:gd name="connsiteX2" fmla="*/ 361950 w 361950"/>
                  <a:gd name="connsiteY2" fmla="*/ 38100 h 38100"/>
                  <a:gd name="connsiteX3" fmla="*/ 0 w 361950"/>
                  <a:gd name="connsiteY3" fmla="*/ 38100 h 38100"/>
                </a:gdLst>
                <a:ahLst/>
                <a:cxnLst>
                  <a:cxn ang="0">
                    <a:pos x="connsiteX0" y="connsiteY0"/>
                  </a:cxn>
                  <a:cxn ang="0">
                    <a:pos x="connsiteX1" y="connsiteY1"/>
                  </a:cxn>
                  <a:cxn ang="0">
                    <a:pos x="connsiteX2" y="connsiteY2"/>
                  </a:cxn>
                  <a:cxn ang="0">
                    <a:pos x="connsiteX3" y="connsiteY3"/>
                  </a:cxn>
                </a:cxnLst>
                <a:rect l="l" t="t" r="r" b="b"/>
                <a:pathLst>
                  <a:path w="361950" h="38100">
                    <a:moveTo>
                      <a:pt x="0" y="0"/>
                    </a:moveTo>
                    <a:lnTo>
                      <a:pt x="361950" y="0"/>
                    </a:lnTo>
                    <a:lnTo>
                      <a:pt x="361950" y="38100"/>
                    </a:lnTo>
                    <a:lnTo>
                      <a:pt x="0" y="38100"/>
                    </a:ln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sp>
            <p:nvSpPr>
              <p:cNvPr id="292" name="任意多边形: 形状 61"/>
              <p:cNvSpPr/>
              <p:nvPr/>
            </p:nvSpPr>
            <p:spPr>
              <a:xfrm>
                <a:off x="8080573" y="4079661"/>
                <a:ext cx="243370" cy="25618"/>
              </a:xfrm>
              <a:custGeom>
                <a:avLst/>
                <a:gdLst>
                  <a:gd name="connsiteX0" fmla="*/ 0 w 361950"/>
                  <a:gd name="connsiteY0" fmla="*/ 0 h 38100"/>
                  <a:gd name="connsiteX1" fmla="*/ 361950 w 361950"/>
                  <a:gd name="connsiteY1" fmla="*/ 0 h 38100"/>
                  <a:gd name="connsiteX2" fmla="*/ 361950 w 361950"/>
                  <a:gd name="connsiteY2" fmla="*/ 38100 h 38100"/>
                  <a:gd name="connsiteX3" fmla="*/ 0 w 361950"/>
                  <a:gd name="connsiteY3" fmla="*/ 38100 h 38100"/>
                </a:gdLst>
                <a:ahLst/>
                <a:cxnLst>
                  <a:cxn ang="0">
                    <a:pos x="connsiteX0" y="connsiteY0"/>
                  </a:cxn>
                  <a:cxn ang="0">
                    <a:pos x="connsiteX1" y="connsiteY1"/>
                  </a:cxn>
                  <a:cxn ang="0">
                    <a:pos x="connsiteX2" y="connsiteY2"/>
                  </a:cxn>
                  <a:cxn ang="0">
                    <a:pos x="connsiteX3" y="connsiteY3"/>
                  </a:cxn>
                </a:cxnLst>
                <a:rect l="l" t="t" r="r" b="b"/>
                <a:pathLst>
                  <a:path w="361950" h="38100">
                    <a:moveTo>
                      <a:pt x="0" y="0"/>
                    </a:moveTo>
                    <a:lnTo>
                      <a:pt x="361950" y="0"/>
                    </a:lnTo>
                    <a:lnTo>
                      <a:pt x="361950" y="38100"/>
                    </a:lnTo>
                    <a:lnTo>
                      <a:pt x="0" y="38100"/>
                    </a:ln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sp>
            <p:nvSpPr>
              <p:cNvPr id="293" name="任意多边形: 形状 62"/>
              <p:cNvSpPr/>
              <p:nvPr/>
            </p:nvSpPr>
            <p:spPr>
              <a:xfrm>
                <a:off x="8080573" y="4130897"/>
                <a:ext cx="243370" cy="25618"/>
              </a:xfrm>
              <a:custGeom>
                <a:avLst/>
                <a:gdLst>
                  <a:gd name="connsiteX0" fmla="*/ 0 w 361950"/>
                  <a:gd name="connsiteY0" fmla="*/ 0 h 38100"/>
                  <a:gd name="connsiteX1" fmla="*/ 361950 w 361950"/>
                  <a:gd name="connsiteY1" fmla="*/ 0 h 38100"/>
                  <a:gd name="connsiteX2" fmla="*/ 361950 w 361950"/>
                  <a:gd name="connsiteY2" fmla="*/ 38100 h 38100"/>
                  <a:gd name="connsiteX3" fmla="*/ 0 w 361950"/>
                  <a:gd name="connsiteY3" fmla="*/ 38100 h 38100"/>
                </a:gdLst>
                <a:ahLst/>
                <a:cxnLst>
                  <a:cxn ang="0">
                    <a:pos x="connsiteX0" y="connsiteY0"/>
                  </a:cxn>
                  <a:cxn ang="0">
                    <a:pos x="connsiteX1" y="connsiteY1"/>
                  </a:cxn>
                  <a:cxn ang="0">
                    <a:pos x="connsiteX2" y="connsiteY2"/>
                  </a:cxn>
                  <a:cxn ang="0">
                    <a:pos x="connsiteX3" y="connsiteY3"/>
                  </a:cxn>
                </a:cxnLst>
                <a:rect l="l" t="t" r="r" b="b"/>
                <a:pathLst>
                  <a:path w="361950" h="38100">
                    <a:moveTo>
                      <a:pt x="0" y="0"/>
                    </a:moveTo>
                    <a:lnTo>
                      <a:pt x="361950" y="0"/>
                    </a:lnTo>
                    <a:lnTo>
                      <a:pt x="361950" y="38100"/>
                    </a:lnTo>
                    <a:lnTo>
                      <a:pt x="0" y="38100"/>
                    </a:ln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grpSp>
        <p:grpSp>
          <p:nvGrpSpPr>
            <p:cNvPr id="294" name="组合 2"/>
            <p:cNvGrpSpPr/>
            <p:nvPr/>
          </p:nvGrpSpPr>
          <p:grpSpPr>
            <a:xfrm>
              <a:off x="6165987" y="1842099"/>
              <a:ext cx="358265" cy="563594"/>
              <a:chOff x="6165987" y="1842099"/>
              <a:chExt cx="358265" cy="563594"/>
            </a:xfrm>
            <a:solidFill>
              <a:srgbClr val="006666"/>
            </a:solidFill>
          </p:grpSpPr>
          <p:sp>
            <p:nvSpPr>
              <p:cNvPr id="295" name="任意多边形: 形状 52"/>
              <p:cNvSpPr/>
              <p:nvPr/>
            </p:nvSpPr>
            <p:spPr>
              <a:xfrm>
                <a:off x="6255335" y="1918953"/>
                <a:ext cx="76854" cy="76854"/>
              </a:xfrm>
              <a:custGeom>
                <a:avLst/>
                <a:gdLst>
                  <a:gd name="connsiteX0" fmla="*/ 114300 w 114300"/>
                  <a:gd name="connsiteY0" fmla="*/ 57150 h 114300"/>
                  <a:gd name="connsiteX1" fmla="*/ 57150 w 114300"/>
                  <a:gd name="connsiteY1" fmla="*/ 114300 h 114300"/>
                  <a:gd name="connsiteX2" fmla="*/ 0 w 114300"/>
                  <a:gd name="connsiteY2" fmla="*/ 57150 h 114300"/>
                  <a:gd name="connsiteX3" fmla="*/ 57150 w 114300"/>
                  <a:gd name="connsiteY3" fmla="*/ 0 h 114300"/>
                  <a:gd name="connsiteX4" fmla="*/ 114300 w 114300"/>
                  <a:gd name="connsiteY4" fmla="*/ 57150 h 11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14300">
                    <a:moveTo>
                      <a:pt x="114300" y="57150"/>
                    </a:moveTo>
                    <a:cubicBezTo>
                      <a:pt x="114300" y="88713"/>
                      <a:pt x="88713" y="114300"/>
                      <a:pt x="57150" y="114300"/>
                    </a:cubicBezTo>
                    <a:cubicBezTo>
                      <a:pt x="25587" y="114300"/>
                      <a:pt x="0" y="88713"/>
                      <a:pt x="0" y="57150"/>
                    </a:cubicBezTo>
                    <a:cubicBezTo>
                      <a:pt x="0" y="25587"/>
                      <a:pt x="25587" y="0"/>
                      <a:pt x="57150" y="0"/>
                    </a:cubicBezTo>
                    <a:cubicBezTo>
                      <a:pt x="88713" y="0"/>
                      <a:pt x="114300" y="25587"/>
                      <a:pt x="114300" y="57150"/>
                    </a:cubicBez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sp>
            <p:nvSpPr>
              <p:cNvPr id="296" name="任意多边形: 形状 53"/>
              <p:cNvSpPr/>
              <p:nvPr/>
            </p:nvSpPr>
            <p:spPr>
              <a:xfrm>
                <a:off x="6255335" y="1842099"/>
                <a:ext cx="38427" cy="38427"/>
              </a:xfrm>
              <a:custGeom>
                <a:avLst/>
                <a:gdLst>
                  <a:gd name="connsiteX0" fmla="*/ 57150 w 57150"/>
                  <a:gd name="connsiteY0" fmla="*/ 28575 h 57150"/>
                  <a:gd name="connsiteX1" fmla="*/ 28575 w 57150"/>
                  <a:gd name="connsiteY1" fmla="*/ 57150 h 57150"/>
                  <a:gd name="connsiteX2" fmla="*/ 0 w 57150"/>
                  <a:gd name="connsiteY2" fmla="*/ 28575 h 57150"/>
                  <a:gd name="connsiteX3" fmla="*/ 28575 w 57150"/>
                  <a:gd name="connsiteY3" fmla="*/ 0 h 57150"/>
                  <a:gd name="connsiteX4" fmla="*/ 57150 w 57150"/>
                  <a:gd name="connsiteY4" fmla="*/ 2857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sp>
            <p:nvSpPr>
              <p:cNvPr id="297" name="任意多边形: 形状 54"/>
              <p:cNvSpPr/>
              <p:nvPr/>
            </p:nvSpPr>
            <p:spPr>
              <a:xfrm>
                <a:off x="6364211" y="1957380"/>
                <a:ext cx="38427" cy="38427"/>
              </a:xfrm>
              <a:custGeom>
                <a:avLst/>
                <a:gdLst>
                  <a:gd name="connsiteX0" fmla="*/ 57150 w 57150"/>
                  <a:gd name="connsiteY0" fmla="*/ 28575 h 57150"/>
                  <a:gd name="connsiteX1" fmla="*/ 28575 w 57150"/>
                  <a:gd name="connsiteY1" fmla="*/ 57150 h 57150"/>
                  <a:gd name="connsiteX2" fmla="*/ 0 w 57150"/>
                  <a:gd name="connsiteY2" fmla="*/ 28575 h 57150"/>
                  <a:gd name="connsiteX3" fmla="*/ 28575 w 57150"/>
                  <a:gd name="connsiteY3" fmla="*/ 0 h 57150"/>
                  <a:gd name="connsiteX4" fmla="*/ 57150 w 57150"/>
                  <a:gd name="connsiteY4" fmla="*/ 2857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sp>
            <p:nvSpPr>
              <p:cNvPr id="298" name="任意多边形: 形状 55"/>
              <p:cNvSpPr/>
              <p:nvPr/>
            </p:nvSpPr>
            <p:spPr>
              <a:xfrm>
                <a:off x="6370616" y="1867717"/>
                <a:ext cx="51236" cy="51236"/>
              </a:xfrm>
              <a:custGeom>
                <a:avLst/>
                <a:gdLst>
                  <a:gd name="connsiteX0" fmla="*/ 76200 w 76200"/>
                  <a:gd name="connsiteY0" fmla="*/ 38100 h 76200"/>
                  <a:gd name="connsiteX1" fmla="*/ 38100 w 76200"/>
                  <a:gd name="connsiteY1" fmla="*/ 76200 h 76200"/>
                  <a:gd name="connsiteX2" fmla="*/ 0 w 76200"/>
                  <a:gd name="connsiteY2" fmla="*/ 38100 h 76200"/>
                  <a:gd name="connsiteX3" fmla="*/ 38100 w 76200"/>
                  <a:gd name="connsiteY3" fmla="*/ 0 h 76200"/>
                  <a:gd name="connsiteX4" fmla="*/ 76200 w 76200"/>
                  <a:gd name="connsiteY4" fmla="*/ 38100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76200" y="38100"/>
                    </a:moveTo>
                    <a:cubicBezTo>
                      <a:pt x="76200" y="59142"/>
                      <a:pt x="59142" y="76200"/>
                      <a:pt x="38100" y="76200"/>
                    </a:cubicBezTo>
                    <a:cubicBezTo>
                      <a:pt x="17058" y="76200"/>
                      <a:pt x="0" y="59142"/>
                      <a:pt x="0" y="38100"/>
                    </a:cubicBezTo>
                    <a:cubicBezTo>
                      <a:pt x="0" y="17058"/>
                      <a:pt x="17058" y="0"/>
                      <a:pt x="38100" y="0"/>
                    </a:cubicBezTo>
                    <a:cubicBezTo>
                      <a:pt x="59142" y="0"/>
                      <a:pt x="76200" y="17058"/>
                      <a:pt x="76200" y="38100"/>
                    </a:cubicBez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sp>
            <p:nvSpPr>
              <p:cNvPr id="299" name="任意多边形: 形状 56"/>
              <p:cNvSpPr/>
              <p:nvPr/>
            </p:nvSpPr>
            <p:spPr>
              <a:xfrm>
                <a:off x="6165987" y="2015020"/>
                <a:ext cx="358265" cy="390673"/>
              </a:xfrm>
              <a:custGeom>
                <a:avLst/>
                <a:gdLst>
                  <a:gd name="connsiteX0" fmla="*/ 531981 w 532826"/>
                  <a:gd name="connsiteY0" fmla="*/ 14288 h 581025"/>
                  <a:gd name="connsiteX1" fmla="*/ 513883 w 532826"/>
                  <a:gd name="connsiteY1" fmla="*/ 0 h 581025"/>
                  <a:gd name="connsiteX2" fmla="*/ 18583 w 532826"/>
                  <a:gd name="connsiteY2" fmla="*/ 0 h 581025"/>
                  <a:gd name="connsiteX3" fmla="*/ 485 w 532826"/>
                  <a:gd name="connsiteY3" fmla="*/ 14288 h 581025"/>
                  <a:gd name="connsiteX4" fmla="*/ 10010 w 532826"/>
                  <a:gd name="connsiteY4" fmla="*/ 35243 h 581025"/>
                  <a:gd name="connsiteX5" fmla="*/ 38585 w 532826"/>
                  <a:gd name="connsiteY5" fmla="*/ 85725 h 581025"/>
                  <a:gd name="connsiteX6" fmla="*/ 38585 w 532826"/>
                  <a:gd name="connsiteY6" fmla="*/ 523875 h 581025"/>
                  <a:gd name="connsiteX7" fmla="*/ 95735 w 532826"/>
                  <a:gd name="connsiteY7" fmla="*/ 581025 h 581025"/>
                  <a:gd name="connsiteX8" fmla="*/ 438635 w 532826"/>
                  <a:gd name="connsiteY8" fmla="*/ 581025 h 581025"/>
                  <a:gd name="connsiteX9" fmla="*/ 495785 w 532826"/>
                  <a:gd name="connsiteY9" fmla="*/ 523875 h 581025"/>
                  <a:gd name="connsiteX10" fmla="*/ 495785 w 532826"/>
                  <a:gd name="connsiteY10" fmla="*/ 85725 h 581025"/>
                  <a:gd name="connsiteX11" fmla="*/ 523408 w 532826"/>
                  <a:gd name="connsiteY11" fmla="*/ 36195 h 581025"/>
                  <a:gd name="connsiteX12" fmla="*/ 531981 w 532826"/>
                  <a:gd name="connsiteY12" fmla="*/ 14288 h 581025"/>
                  <a:gd name="connsiteX13" fmla="*/ 399583 w 532826"/>
                  <a:gd name="connsiteY13" fmla="*/ 504825 h 581025"/>
                  <a:gd name="connsiteX14" fmla="*/ 285283 w 532826"/>
                  <a:gd name="connsiteY14" fmla="*/ 504825 h 581025"/>
                  <a:gd name="connsiteX15" fmla="*/ 285283 w 532826"/>
                  <a:gd name="connsiteY15" fmla="*/ 466725 h 581025"/>
                  <a:gd name="connsiteX16" fmla="*/ 399583 w 532826"/>
                  <a:gd name="connsiteY16" fmla="*/ 466725 h 581025"/>
                  <a:gd name="connsiteX17" fmla="*/ 399583 w 532826"/>
                  <a:gd name="connsiteY17" fmla="*/ 504825 h 581025"/>
                  <a:gd name="connsiteX18" fmla="*/ 399583 w 532826"/>
                  <a:gd name="connsiteY18" fmla="*/ 428625 h 581025"/>
                  <a:gd name="connsiteX19" fmla="*/ 285283 w 532826"/>
                  <a:gd name="connsiteY19" fmla="*/ 428625 h 581025"/>
                  <a:gd name="connsiteX20" fmla="*/ 285283 w 532826"/>
                  <a:gd name="connsiteY20" fmla="*/ 390525 h 581025"/>
                  <a:gd name="connsiteX21" fmla="*/ 399583 w 532826"/>
                  <a:gd name="connsiteY21" fmla="*/ 390525 h 581025"/>
                  <a:gd name="connsiteX22" fmla="*/ 399583 w 532826"/>
                  <a:gd name="connsiteY22" fmla="*/ 428625 h 581025"/>
                  <a:gd name="connsiteX23" fmla="*/ 399583 w 532826"/>
                  <a:gd name="connsiteY23" fmla="*/ 352425 h 581025"/>
                  <a:gd name="connsiteX24" fmla="*/ 285283 w 532826"/>
                  <a:gd name="connsiteY24" fmla="*/ 352425 h 581025"/>
                  <a:gd name="connsiteX25" fmla="*/ 285283 w 532826"/>
                  <a:gd name="connsiteY25" fmla="*/ 314325 h 581025"/>
                  <a:gd name="connsiteX26" fmla="*/ 399583 w 532826"/>
                  <a:gd name="connsiteY26" fmla="*/ 314325 h 581025"/>
                  <a:gd name="connsiteX27" fmla="*/ 399583 w 532826"/>
                  <a:gd name="connsiteY27" fmla="*/ 352425 h 581025"/>
                  <a:gd name="connsiteX28" fmla="*/ 399583 w 532826"/>
                  <a:gd name="connsiteY28" fmla="*/ 276225 h 581025"/>
                  <a:gd name="connsiteX29" fmla="*/ 285283 w 532826"/>
                  <a:gd name="connsiteY29" fmla="*/ 276225 h 581025"/>
                  <a:gd name="connsiteX30" fmla="*/ 285283 w 532826"/>
                  <a:gd name="connsiteY30" fmla="*/ 238125 h 581025"/>
                  <a:gd name="connsiteX31" fmla="*/ 399583 w 532826"/>
                  <a:gd name="connsiteY31" fmla="*/ 238125 h 581025"/>
                  <a:gd name="connsiteX32" fmla="*/ 399583 w 532826"/>
                  <a:gd name="connsiteY32" fmla="*/ 276225 h 581025"/>
                  <a:gd name="connsiteX33" fmla="*/ 399583 w 532826"/>
                  <a:gd name="connsiteY33" fmla="*/ 200025 h 581025"/>
                  <a:gd name="connsiteX34" fmla="*/ 285283 w 532826"/>
                  <a:gd name="connsiteY34" fmla="*/ 200025 h 581025"/>
                  <a:gd name="connsiteX35" fmla="*/ 285283 w 532826"/>
                  <a:gd name="connsiteY35" fmla="*/ 161925 h 581025"/>
                  <a:gd name="connsiteX36" fmla="*/ 399583 w 532826"/>
                  <a:gd name="connsiteY36" fmla="*/ 161925 h 581025"/>
                  <a:gd name="connsiteX37" fmla="*/ 399583 w 532826"/>
                  <a:gd name="connsiteY37" fmla="*/ 200025 h 581025"/>
                  <a:gd name="connsiteX38" fmla="*/ 456733 w 532826"/>
                  <a:gd name="connsiteY38" fmla="*/ 85725 h 581025"/>
                  <a:gd name="connsiteX39" fmla="*/ 456733 w 532826"/>
                  <a:gd name="connsiteY39" fmla="*/ 103823 h 581025"/>
                  <a:gd name="connsiteX40" fmla="*/ 332908 w 532826"/>
                  <a:gd name="connsiteY40" fmla="*/ 76200 h 581025"/>
                  <a:gd name="connsiteX41" fmla="*/ 217655 w 532826"/>
                  <a:gd name="connsiteY41" fmla="*/ 93345 h 581025"/>
                  <a:gd name="connsiteX42" fmla="*/ 75733 w 532826"/>
                  <a:gd name="connsiteY42" fmla="*/ 114300 h 581025"/>
                  <a:gd name="connsiteX43" fmla="*/ 75733 w 532826"/>
                  <a:gd name="connsiteY43" fmla="*/ 85725 h 581025"/>
                  <a:gd name="connsiteX44" fmla="*/ 63350 w 532826"/>
                  <a:gd name="connsiteY44" fmla="*/ 38100 h 581025"/>
                  <a:gd name="connsiteX45" fmla="*/ 469116 w 532826"/>
                  <a:gd name="connsiteY45" fmla="*/ 38100 h 581025"/>
                  <a:gd name="connsiteX46" fmla="*/ 456733 w 532826"/>
                  <a:gd name="connsiteY46" fmla="*/ 85725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532826" h="581025">
                    <a:moveTo>
                      <a:pt x="531981" y="14288"/>
                    </a:moveTo>
                    <a:cubicBezTo>
                      <a:pt x="530075" y="5715"/>
                      <a:pt x="522455" y="0"/>
                      <a:pt x="513883" y="0"/>
                    </a:cubicBezTo>
                    <a:lnTo>
                      <a:pt x="18583" y="0"/>
                    </a:lnTo>
                    <a:cubicBezTo>
                      <a:pt x="10010" y="0"/>
                      <a:pt x="2390" y="5715"/>
                      <a:pt x="485" y="14288"/>
                    </a:cubicBezTo>
                    <a:cubicBezTo>
                      <a:pt x="-1420" y="22860"/>
                      <a:pt x="2390" y="31432"/>
                      <a:pt x="10010" y="35243"/>
                    </a:cubicBezTo>
                    <a:cubicBezTo>
                      <a:pt x="10010" y="35243"/>
                      <a:pt x="38585" y="51435"/>
                      <a:pt x="38585" y="85725"/>
                    </a:cubicBezTo>
                    <a:lnTo>
                      <a:pt x="38585" y="523875"/>
                    </a:lnTo>
                    <a:cubicBezTo>
                      <a:pt x="38585" y="555308"/>
                      <a:pt x="64303" y="581025"/>
                      <a:pt x="95735" y="581025"/>
                    </a:cubicBezTo>
                    <a:lnTo>
                      <a:pt x="438635" y="581025"/>
                    </a:lnTo>
                    <a:cubicBezTo>
                      <a:pt x="470068" y="581025"/>
                      <a:pt x="495785" y="555308"/>
                      <a:pt x="495785" y="523875"/>
                    </a:cubicBezTo>
                    <a:lnTo>
                      <a:pt x="495785" y="85725"/>
                    </a:lnTo>
                    <a:cubicBezTo>
                      <a:pt x="495785" y="51435"/>
                      <a:pt x="522455" y="36195"/>
                      <a:pt x="523408" y="36195"/>
                    </a:cubicBezTo>
                    <a:cubicBezTo>
                      <a:pt x="530075" y="31432"/>
                      <a:pt x="534838" y="22860"/>
                      <a:pt x="531981" y="14288"/>
                    </a:cubicBezTo>
                    <a:close/>
                    <a:moveTo>
                      <a:pt x="399583" y="504825"/>
                    </a:moveTo>
                    <a:lnTo>
                      <a:pt x="285283" y="504825"/>
                    </a:lnTo>
                    <a:lnTo>
                      <a:pt x="285283" y="466725"/>
                    </a:lnTo>
                    <a:lnTo>
                      <a:pt x="399583" y="466725"/>
                    </a:lnTo>
                    <a:lnTo>
                      <a:pt x="399583" y="504825"/>
                    </a:lnTo>
                    <a:close/>
                    <a:moveTo>
                      <a:pt x="399583" y="428625"/>
                    </a:moveTo>
                    <a:lnTo>
                      <a:pt x="285283" y="428625"/>
                    </a:lnTo>
                    <a:lnTo>
                      <a:pt x="285283" y="390525"/>
                    </a:lnTo>
                    <a:lnTo>
                      <a:pt x="399583" y="390525"/>
                    </a:lnTo>
                    <a:lnTo>
                      <a:pt x="399583" y="428625"/>
                    </a:lnTo>
                    <a:close/>
                    <a:moveTo>
                      <a:pt x="399583" y="352425"/>
                    </a:moveTo>
                    <a:lnTo>
                      <a:pt x="285283" y="352425"/>
                    </a:lnTo>
                    <a:lnTo>
                      <a:pt x="285283" y="314325"/>
                    </a:lnTo>
                    <a:lnTo>
                      <a:pt x="399583" y="314325"/>
                    </a:lnTo>
                    <a:lnTo>
                      <a:pt x="399583" y="352425"/>
                    </a:lnTo>
                    <a:close/>
                    <a:moveTo>
                      <a:pt x="399583" y="276225"/>
                    </a:moveTo>
                    <a:lnTo>
                      <a:pt x="285283" y="276225"/>
                    </a:lnTo>
                    <a:lnTo>
                      <a:pt x="285283" y="238125"/>
                    </a:lnTo>
                    <a:lnTo>
                      <a:pt x="399583" y="238125"/>
                    </a:lnTo>
                    <a:lnTo>
                      <a:pt x="399583" y="276225"/>
                    </a:lnTo>
                    <a:close/>
                    <a:moveTo>
                      <a:pt x="399583" y="200025"/>
                    </a:moveTo>
                    <a:lnTo>
                      <a:pt x="285283" y="200025"/>
                    </a:lnTo>
                    <a:lnTo>
                      <a:pt x="285283" y="161925"/>
                    </a:lnTo>
                    <a:lnTo>
                      <a:pt x="399583" y="161925"/>
                    </a:lnTo>
                    <a:lnTo>
                      <a:pt x="399583" y="200025"/>
                    </a:lnTo>
                    <a:close/>
                    <a:moveTo>
                      <a:pt x="456733" y="85725"/>
                    </a:moveTo>
                    <a:lnTo>
                      <a:pt x="456733" y="103823"/>
                    </a:lnTo>
                    <a:cubicBezTo>
                      <a:pt x="427205" y="92393"/>
                      <a:pt x="379580" y="76200"/>
                      <a:pt x="332908" y="76200"/>
                    </a:cubicBezTo>
                    <a:cubicBezTo>
                      <a:pt x="281473" y="76200"/>
                      <a:pt x="250040" y="84773"/>
                      <a:pt x="217655" y="93345"/>
                    </a:cubicBezTo>
                    <a:cubicBezTo>
                      <a:pt x="182413" y="102870"/>
                      <a:pt x="145265" y="112395"/>
                      <a:pt x="75733" y="114300"/>
                    </a:cubicBezTo>
                    <a:lnTo>
                      <a:pt x="75733" y="85725"/>
                    </a:lnTo>
                    <a:cubicBezTo>
                      <a:pt x="75733" y="66675"/>
                      <a:pt x="70018" y="50482"/>
                      <a:pt x="63350" y="38100"/>
                    </a:cubicBezTo>
                    <a:lnTo>
                      <a:pt x="469116" y="38100"/>
                    </a:lnTo>
                    <a:cubicBezTo>
                      <a:pt x="462448" y="50482"/>
                      <a:pt x="456733" y="66675"/>
                      <a:pt x="456733" y="85725"/>
                    </a:cubicBezTo>
                    <a:close/>
                  </a:path>
                </a:pathLst>
              </a:custGeom>
              <a:solidFill>
                <a:schemeClr val="accent1">
                  <a:lumMod val="50000"/>
                  <a:alpha val="100000"/>
                </a:schemeClr>
              </a:solidFill>
              <a:ln w="9525" cap="flat">
                <a:noFill/>
                <a:prstDash val="solid"/>
                <a:miter/>
              </a:ln>
            </p:spPr>
            <p:txBody>
              <a:bodyPr rtlCol="false" anchor="ctr"/>
              <a:lstStyle/>
              <a:p>
                <a:pPr marL="0" lvl="0" indent="0" algn="l" defTabSz="914400">
                  <a:lnSpc>
                    <a:spcPct val="100000"/>
                  </a:lnSpc>
                  <a:buClrTx/>
                  <a:buSzTx/>
                  <a:buFontTx/>
                  <a:buNone/>
                  <a:defRPr sz="1800">
                    <a:solidFill>
                      <a:schemeClr val="tx1">
                        <a:alpha val="100000"/>
                      </a:schemeClr>
                    </a:solidFill>
                    <a:latin typeface="等线"/>
                    <a:ea typeface="等线"/>
                    <a:cs typeface="+mn-cs"/>
                  </a:defRPr>
                </a:pPr>
                <a:endParaRPr lang="zh-CN" sz="1800" b="false" i="false" u="none" strike="noStrike" spc="0" baseline="0">
                  <a:ln>
                    <a:noFill/>
                  </a:ln>
                  <a:solidFill>
                    <a:srgbClr val="000000">
                      <a:alpha val="100000"/>
                    </a:srgbClr>
                  </a:solidFill>
                  <a:effectLst/>
                  <a:latin typeface="等线"/>
                  <a:ea typeface="等线"/>
                  <a:cs typeface="+mn-cs"/>
                </a:endParaRPr>
              </a:p>
            </p:txBody>
          </p:sp>
        </p:grpSp>
        <p:sp>
          <p:nvSpPr>
            <p:cNvPr id="300" name="椭圆 50"/>
            <p:cNvSpPr/>
            <p:nvPr/>
          </p:nvSpPr>
          <p:spPr>
            <a:xfrm rot="16200000">
              <a:off x="4121810" y="3599554"/>
              <a:ext cx="809981" cy="809981"/>
            </a:xfrm>
            <a:prstGeom prst="ellipse">
              <a:avLst/>
            </a:prstGeom>
            <a:noFill/>
            <a:ln w="57150">
              <a:solidFill>
                <a:schemeClr val="accent1">
                  <a:alpha val="100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301" name="椭圆 48"/>
            <p:cNvSpPr/>
            <p:nvPr/>
          </p:nvSpPr>
          <p:spPr>
            <a:xfrm>
              <a:off x="5940007" y="1744700"/>
              <a:ext cx="809981" cy="809981"/>
            </a:xfrm>
            <a:prstGeom prst="ellipse">
              <a:avLst/>
            </a:prstGeom>
            <a:noFill/>
            <a:ln w="57150">
              <a:solidFill>
                <a:schemeClr val="accent1">
                  <a:alpha val="100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302" name="椭圆 47"/>
            <p:cNvSpPr/>
            <p:nvPr/>
          </p:nvSpPr>
          <p:spPr>
            <a:xfrm rot="16200000">
              <a:off x="7797268" y="3599554"/>
              <a:ext cx="809981" cy="809981"/>
            </a:xfrm>
            <a:prstGeom prst="ellipse">
              <a:avLst/>
            </a:prstGeom>
            <a:noFill/>
            <a:ln w="57150">
              <a:solidFill>
                <a:schemeClr val="accent1">
                  <a:alpha val="100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grpSp>
    </p:spTree>
  </p:cSld>
  <p:clrMapOvr>
    <a:masterClrMapping/>
  </p:clrMapOvr>
</p:sld>
</file>

<file path=ppt/slides/slide24.xml><?xml version="1.0" encoding="utf-8"?>
<p:sld xmlns:p="http://schemas.openxmlformats.org/presentationml/2006/main" xmlns:a16="http://schemas.microsoft.com/office/drawing/2014/main" xmlns:a="http://schemas.openxmlformats.org/drawingml/2006/main" xmlns:mc="http://schemas.openxmlformats.org/markup-compatibility/2006" mc:Ignorable="a16">
  <p:cSld>
    <p:bg>
      <p:bgPr>
        <a:gradFill>
          <a:gsLst>
            <a:gs pos="80000">
              <a:schemeClr val="bg1">
                <a:alpha val="100000"/>
              </a:schemeClr>
            </a:gs>
            <a:gs pos="100000">
              <a:schemeClr val="accent1">
                <a:lumMod val="20000"/>
                <a:lumOff val="80000"/>
                <a:alpha val="100000"/>
              </a:schemeClr>
            </a:gs>
          </a:gsLst>
          <a:lin ang="16200000" scaled="true"/>
        </a:gradFill>
      </p:bgPr>
    </p:bg>
    <p:spTree>
      <p:nvGrpSpPr>
        <p:cNvPr id="303" name=""/>
        <p:cNvGrpSpPr/>
        <p:nvPr/>
      </p:nvGrpSpPr>
      <p:grpSpPr>
        <a:xfrm>
          <a:off x="0" y="0"/>
          <a:ext cx="0" cy="0"/>
          <a:chOff x="0" y="0"/>
          <a:chExt cx="0" cy="0"/>
        </a:xfrm>
      </p:grpSpPr>
      <p:sp>
        <p:nvSpPr>
          <p:cNvPr id="304" name="矩形 3"/>
          <p:cNvSpPr/>
          <p:nvPr/>
        </p:nvSpPr>
        <p:spPr>
          <a:xfrm>
            <a:off x="1" y="0"/>
            <a:ext cx="1376312" cy="6858000"/>
          </a:xfrm>
          <a:prstGeom prst="rect">
            <a:avLst/>
          </a:prstGeom>
          <a:solidFill>
            <a:schemeClr val="accent4">
              <a:lumMod val="20000"/>
              <a:lumOff val="80000"/>
              <a:alpha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atin typeface="汉仪雅酷黑 75W"/>
              <a:ea typeface="汉仪雅酷黑 75W"/>
              <a:cs typeface="汉仪雅酷黑 75W"/>
              <a:sym typeface="汉仪雅酷黑 75W"/>
            </a:endParaRPr>
          </a:p>
        </p:txBody>
      </p:sp>
      <p:graphicFrame>
        <p:nvGraphicFramePr>
          <p:cNvPr id="305" name="表格 7"/>
          <p:cNvGraphicFramePr/>
          <p:nvPr/>
        </p:nvGraphicFramePr>
        <p:xfrm rot="0" flipH="false" flipV="false">
          <a:off x="23763" y="1393205"/>
          <a:ext cx="1352550" cy="4216400"/>
        </p:xfrm>
        <a:graphic>
          <a:graphicData uri="http://schemas.openxmlformats.org/drawingml/2006/table">
            <a:tbl>
              <a:tblPr>
                <a:tableStyleId>{5C22544A-7EE6-4342-B048-85BDC9FD1C3A}</a:tableStyleId>
              </a:tblPr>
              <a:tblGrid>
                <a:gridCol w="1352550">
                  <a:extLst>
                    <a:ext uri="{9D8B030D-6E8A-4147-A177-3AD203B41FA5}">
                      <a16:colId val="1"/>
                    </a:ext>
                  </a:extLst>
                </a:gridCol>
              </a:tblGrid>
              <a:tr h="1055802">
                <a:tc>
                  <a:txBody>
                    <a:bodyPr/>
                    <a:lstStyle/>
                    <a:p>
                      <a:pPr algn="ctr"/>
                      <a:endParaRPr sz="1100">
                        <a:solidFill>
                          <a:srgbClr val="333333">
                            <a:alpha val="100000"/>
                          </a:srgbClr>
                        </a:solidFill>
                        <a:latin typeface="微软雅黑"/>
                        <a:ea typeface="微软雅黑"/>
                        <a:cs typeface="+mn-cs"/>
                      </a:endParaRPr>
                    </a:p>
                  </a:txBody>
                  <a:tcPr anchor="ctr" anchorCtr="true">
                    <a:lnL w="12700" cmpd="sng">
                      <a:noFill/>
                    </a:lnL>
                    <a:lnR w="12700" cmpd="sng">
                      <a:noFill/>
                    </a:lnR>
                    <a:lnT w="12700" cmpd="sng">
                      <a:noFill/>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val="1"/>
                  </a:ext>
                </a:extLst>
              </a:tr>
              <a:tr h="1055802">
                <a:tc>
                  <a:txBody>
                    <a:bodyPr/>
                    <a:lstStyle/>
                    <a:p>
                      <a:pPr algn="ctr"/>
                      <a:r>
                        <a:rPr lang="zh-CN" sz="1600">
                          <a:solidFill>
                            <a:schemeClr val="tx1">
                              <a:lumMod val="65000"/>
                              <a:lumOff val="35000"/>
                              <a:alpha val="100000"/>
                            </a:schemeClr>
                          </a:solidFill>
                          <a:latin typeface="汉仪雅酷黑 45W"/>
                          <a:ea typeface="汉仪雅酷黑 45W"/>
                          <a:cs typeface="+mn-cs"/>
                        </a:rPr>
                        <a:t>模型构建</a:t>
                      </a:r>
                      <a:endParaRPr/>
                    </a:p>
                  </a:txBody>
                  <a:tcPr anchor="ctr" anchorCtr="true">
                    <a:lnL w="12700" cmpd="sng">
                      <a:noFill/>
                    </a:lnL>
                    <a:lnR w="12700" cmpd="sng">
                      <a:noFill/>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val="2"/>
                  </a:ext>
                </a:extLst>
              </a:tr>
              <a:tr h="1055802">
                <a:tc>
                  <a:txBody>
                    <a:bodyPr/>
                    <a:lstStyle/>
                    <a:p>
                      <a:pPr algn="ctr"/>
                      <a:r>
                        <a:rPr lang="zh-CN" sz="1600">
                          <a:solidFill>
                            <a:schemeClr val="tx1">
                              <a:lumMod val="65000"/>
                              <a:lumOff val="35000"/>
                              <a:alpha val="100000"/>
                            </a:schemeClr>
                          </a:solidFill>
                          <a:latin typeface="汉仪雅酷黑 45W"/>
                          <a:ea typeface="汉仪雅酷黑 45W"/>
                          <a:cs typeface="+mn-cs"/>
                        </a:rPr>
                        <a:t>模型评估</a:t>
                      </a:r>
                      <a:endParaRPr/>
                    </a:p>
                  </a:txBody>
                  <a:tcPr anchor="ctr" anchorCtr="true">
                    <a:lnL w="12700" cmpd="sng">
                      <a:noFill/>
                    </a:lnL>
                    <a:lnR w="12700" cmpd="sng">
                      <a:noFill/>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val="3"/>
                  </a:ext>
                </a:extLst>
              </a:tr>
              <a:tr h="1055802">
                <a:tc>
                  <a:txBody>
                    <a:bodyPr/>
                    <a:lstStyle/>
                    <a:p>
                      <a:pPr algn="ctr"/>
                      <a:r>
                        <a:rPr lang="zh-CN" sz="1600">
                          <a:solidFill>
                            <a:schemeClr val="tx1">
                              <a:lumMod val="65000"/>
                              <a:lumOff val="35000"/>
                              <a:alpha val="100000"/>
                            </a:schemeClr>
                          </a:solidFill>
                          <a:latin typeface="汉仪雅酷黑 45W"/>
                          <a:ea typeface="汉仪雅酷黑 45W"/>
                          <a:cs typeface="+mn-cs"/>
                        </a:rPr>
                        <a:t>模型优化与迭代</a:t>
                      </a:r>
                      <a:endParaRPr/>
                    </a:p>
                  </a:txBody>
                  <a:tcPr anchor="ctr" anchorCtr="true">
                    <a:lnL w="12700" cmpd="sng">
                      <a:noFill/>
                    </a:lnL>
                    <a:lnR w="12700" cmpd="sng">
                      <a:noFill/>
                    </a:lnR>
                    <a:lnT w="127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val="4"/>
                  </a:ext>
                </a:extLst>
              </a:tr>
            </a:tbl>
          </a:graphicData>
        </a:graphic>
      </p:graphicFrame>
      <p:grpSp>
        <p:nvGrpSpPr>
          <p:cNvPr id="306" name="组合 32"/>
          <p:cNvGrpSpPr/>
          <p:nvPr/>
        </p:nvGrpSpPr>
        <p:grpSpPr>
          <a:xfrm>
            <a:off x="1905000" y="1060451"/>
            <a:ext cx="9791699" cy="5293215"/>
            <a:chOff x="1943100" y="1559056"/>
            <a:chExt cx="9791699" cy="4927959"/>
          </a:xfrm>
        </p:grpSpPr>
        <p:grpSp>
          <p:nvGrpSpPr>
            <p:cNvPr id="307" name="组合 5"/>
            <p:cNvGrpSpPr/>
            <p:nvPr/>
          </p:nvGrpSpPr>
          <p:grpSpPr>
            <a:xfrm>
              <a:off x="1943100" y="1559056"/>
              <a:ext cx="9791699" cy="4858110"/>
              <a:chOff x="2491027" y="1428914"/>
              <a:chExt cx="9171878" cy="4858110"/>
            </a:xfrm>
          </p:grpSpPr>
          <p:sp>
            <p:nvSpPr>
              <p:cNvPr id="308" name="矩形: 圆角 8"/>
              <p:cNvSpPr/>
              <p:nvPr/>
            </p:nvSpPr>
            <p:spPr>
              <a:xfrm>
                <a:off x="2491027" y="1428914"/>
                <a:ext cx="2934506" cy="4858110"/>
              </a:xfrm>
              <a:prstGeom prst="roundRect">
                <a:avLst>
                  <a:gd name="adj" fmla="val 3496"/>
                </a:avLst>
              </a:prstGeom>
              <a:solidFill>
                <a:schemeClr val="bg1"/>
              </a:solidFill>
              <a:ln>
                <a:noFill/>
              </a:ln>
              <a:effectLst>
                <a:outerShdw blurRad="431800" dist="38100" dir="2700000" sx="101000" sy="101000" algn="tl" rotWithShape="false">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sz="2000">
                  <a:solidFill>
                    <a:srgbClr val="CE6D39">
                      <a:alpha val="100000"/>
                    </a:srgbClr>
                  </a:solidFill>
                  <a:latin typeface="汉仪雅酷黑 75W"/>
                  <a:ea typeface="汉仪雅酷黑 75W"/>
                  <a:cs typeface="汉仪雅酷黑 75W"/>
                </a:endParaRPr>
              </a:p>
            </p:txBody>
          </p:sp>
          <p:sp>
            <p:nvSpPr>
              <p:cNvPr id="309" name="矩形: 圆角 10"/>
              <p:cNvSpPr/>
              <p:nvPr/>
            </p:nvSpPr>
            <p:spPr>
              <a:xfrm>
                <a:off x="5609713" y="1428914"/>
                <a:ext cx="2934506" cy="4858110"/>
              </a:xfrm>
              <a:prstGeom prst="roundRect">
                <a:avLst>
                  <a:gd name="adj" fmla="val 3496"/>
                </a:avLst>
              </a:prstGeom>
              <a:solidFill>
                <a:schemeClr val="bg1"/>
              </a:solidFill>
              <a:ln>
                <a:noFill/>
              </a:ln>
              <a:effectLst>
                <a:outerShdw blurRad="431800" dist="38100" dir="2700000" sx="101000" sy="101000" algn="tl" rotWithShape="false">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sz="2000">
                  <a:solidFill>
                    <a:srgbClr val="CE6D39">
                      <a:alpha val="100000"/>
                    </a:srgbClr>
                  </a:solidFill>
                  <a:latin typeface="汉仪雅酷黑 75W"/>
                  <a:ea typeface="汉仪雅酷黑 75W"/>
                  <a:cs typeface="汉仪雅酷黑 75W"/>
                </a:endParaRPr>
              </a:p>
            </p:txBody>
          </p:sp>
          <p:sp>
            <p:nvSpPr>
              <p:cNvPr id="310" name="矩形: 圆角 11"/>
              <p:cNvSpPr/>
              <p:nvPr/>
            </p:nvSpPr>
            <p:spPr>
              <a:xfrm>
                <a:off x="8728399" y="1428914"/>
                <a:ext cx="2934506" cy="4858110"/>
              </a:xfrm>
              <a:prstGeom prst="roundRect">
                <a:avLst>
                  <a:gd name="adj" fmla="val 3496"/>
                </a:avLst>
              </a:prstGeom>
              <a:solidFill>
                <a:schemeClr val="bg1"/>
              </a:solidFill>
              <a:ln>
                <a:noFill/>
              </a:ln>
              <a:effectLst>
                <a:outerShdw blurRad="431800" dist="38100" dir="2700000" sx="101000" sy="101000" algn="tl" rotWithShape="false">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sz="2000">
                  <a:solidFill>
                    <a:srgbClr val="CE6D39">
                      <a:alpha val="100000"/>
                    </a:srgbClr>
                  </a:solidFill>
                  <a:latin typeface="汉仪雅酷黑 75W"/>
                  <a:ea typeface="汉仪雅酷黑 75W"/>
                  <a:cs typeface="汉仪雅酷黑 75W"/>
                </a:endParaRPr>
              </a:p>
            </p:txBody>
          </p:sp>
        </p:grpSp>
        <p:sp>
          <p:nvSpPr>
            <p:cNvPr id="311" name="矩形: 圆角 6"/>
            <p:cNvSpPr/>
            <p:nvPr/>
          </p:nvSpPr>
          <p:spPr>
            <a:xfrm>
              <a:off x="2512557" y="6220316"/>
              <a:ext cx="1993900" cy="266700"/>
            </a:xfrm>
            <a:prstGeom prst="roundRect">
              <a:avLst/>
            </a:prstGeom>
            <a:solidFill>
              <a:schemeClr val="accent4">
                <a:alpha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sp>
          <p:nvSpPr>
            <p:cNvPr id="312" name="矩形: 圆角 12"/>
            <p:cNvSpPr/>
            <p:nvPr/>
          </p:nvSpPr>
          <p:spPr>
            <a:xfrm>
              <a:off x="5841999" y="6220316"/>
              <a:ext cx="1993900" cy="266700"/>
            </a:xfrm>
            <a:prstGeom prst="roundRect">
              <a:avLst/>
            </a:prstGeom>
            <a:solidFill>
              <a:schemeClr val="accent4">
                <a:alpha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sp>
          <p:nvSpPr>
            <p:cNvPr id="313" name="矩形: 圆角 13"/>
            <p:cNvSpPr/>
            <p:nvPr/>
          </p:nvSpPr>
          <p:spPr>
            <a:xfrm>
              <a:off x="9171441" y="6220316"/>
              <a:ext cx="1993900" cy="266700"/>
            </a:xfrm>
            <a:prstGeom prst="roundRect">
              <a:avLst/>
            </a:prstGeom>
            <a:solidFill>
              <a:schemeClr val="accent4">
                <a:alpha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sp>
          <p:nvSpPr>
            <p:cNvPr id="314" name="文本框 14"/>
            <p:cNvSpPr txBox="true"/>
            <p:nvPr/>
          </p:nvSpPr>
          <p:spPr>
            <a:xfrm>
              <a:off x="2880857" y="1868848"/>
              <a:ext cx="1257300" cy="484769"/>
            </a:xfrm>
            <a:prstGeom prst="rect">
              <a:avLst/>
            </a:prstGeom>
            <a:noFill/>
          </p:spPr>
          <p:txBody>
            <a:bodyPr wrap="square" rtlCol="false">
              <a:spAutoFit/>
            </a:bodyPr>
            <a:lstStyle/>
            <a:p>
              <a:pPr algn="ctr"/>
              <a:r>
                <a:rPr lang="en-US" sz="2800">
                  <a:solidFill>
                    <a:schemeClr val="accent4">
                      <a:alpha val="100000"/>
                    </a:schemeClr>
                  </a:solidFill>
                </a:rPr>
                <a:t>01</a:t>
              </a:r>
              <a:endParaRPr lang="zh-CN" sz="2800">
                <a:solidFill>
                  <a:srgbClr val="CE6D39">
                    <a:alpha val="100000"/>
                  </a:srgbClr>
                </a:solidFill>
              </a:endParaRPr>
            </a:p>
          </p:txBody>
        </p:sp>
        <p:sp>
          <p:nvSpPr>
            <p:cNvPr id="315" name="文本框 15"/>
            <p:cNvSpPr txBox="true"/>
            <p:nvPr/>
          </p:nvSpPr>
          <p:spPr>
            <a:xfrm>
              <a:off x="6210299" y="1868848"/>
              <a:ext cx="1257300" cy="484769"/>
            </a:xfrm>
            <a:prstGeom prst="rect">
              <a:avLst/>
            </a:prstGeom>
            <a:noFill/>
          </p:spPr>
          <p:txBody>
            <a:bodyPr wrap="square" rtlCol="false">
              <a:spAutoFit/>
            </a:bodyPr>
            <a:lstStyle/>
            <a:p>
              <a:pPr algn="ctr"/>
              <a:r>
                <a:rPr lang="en-US" sz="2800">
                  <a:solidFill>
                    <a:schemeClr val="accent4">
                      <a:alpha val="100000"/>
                    </a:schemeClr>
                  </a:solidFill>
                </a:rPr>
                <a:t>02</a:t>
              </a:r>
              <a:endParaRPr lang="zh-CN" sz="2800">
                <a:solidFill>
                  <a:srgbClr val="CE6D39">
                    <a:alpha val="100000"/>
                  </a:srgbClr>
                </a:solidFill>
              </a:endParaRPr>
            </a:p>
          </p:txBody>
        </p:sp>
        <p:sp>
          <p:nvSpPr>
            <p:cNvPr id="316" name="文本框 16"/>
            <p:cNvSpPr txBox="true"/>
            <p:nvPr/>
          </p:nvSpPr>
          <p:spPr>
            <a:xfrm>
              <a:off x="9539741" y="1868848"/>
              <a:ext cx="1257300" cy="484769"/>
            </a:xfrm>
            <a:prstGeom prst="rect">
              <a:avLst/>
            </a:prstGeom>
            <a:noFill/>
          </p:spPr>
          <p:txBody>
            <a:bodyPr wrap="square" rtlCol="false">
              <a:spAutoFit/>
            </a:bodyPr>
            <a:lstStyle/>
            <a:p>
              <a:pPr algn="ctr"/>
              <a:r>
                <a:rPr lang="en-US" sz="2800">
                  <a:solidFill>
                    <a:schemeClr val="accent4">
                      <a:alpha val="100000"/>
                    </a:schemeClr>
                  </a:solidFill>
                </a:rPr>
                <a:t>03</a:t>
              </a:r>
              <a:endParaRPr lang="zh-CN" sz="2800">
                <a:solidFill>
                  <a:srgbClr val="CE6D39">
                    <a:alpha val="100000"/>
                  </a:srgbClr>
                </a:solidFill>
              </a:endParaRPr>
            </a:p>
          </p:txBody>
        </p:sp>
        <p:grpSp>
          <p:nvGrpSpPr>
            <p:cNvPr id="317" name="组合 17"/>
            <p:cNvGrpSpPr/>
            <p:nvPr/>
          </p:nvGrpSpPr>
          <p:grpSpPr>
            <a:xfrm>
              <a:off x="2259096" y="2534623"/>
              <a:ext cx="2501900" cy="3578185"/>
              <a:chOff x="1497402" y="1445704"/>
              <a:chExt cx="2501900" cy="3578190"/>
            </a:xfrm>
          </p:grpSpPr>
          <p:sp>
            <p:nvSpPr>
              <p:cNvPr id="318" name="矩形 18"/>
              <p:cNvSpPr/>
              <p:nvPr/>
            </p:nvSpPr>
            <p:spPr>
              <a:xfrm>
                <a:off x="1627692" y="1445704"/>
                <a:ext cx="2241550" cy="366533"/>
              </a:xfrm>
              <a:prstGeom prst="rect">
                <a:avLst/>
              </a:prstGeom>
            </p:spPr>
            <p:txBody>
              <a:bodyPr wrap="square">
                <a:spAutoFit/>
              </a:bodyPr>
              <a:lstStyle/>
              <a:p>
                <a:pPr algn="ctr"/>
                <a:r>
                  <a:rPr lang="zh-CN" sz="2000" b="true">
                    <a:solidFill>
                      <a:schemeClr val="accent4">
                        <a:alpha val="100000"/>
                      </a:schemeClr>
                    </a:solidFill>
                    <a:latin typeface="汉仪雅酷黑 75W"/>
                    <a:ea typeface="汉仪雅酷黑 75W"/>
                    <a:cs typeface="汉仪雅酷黑 75W"/>
                    <a:sym typeface="汉仪雅酷黑 75W"/>
                  </a:rPr>
                  <a:t>模型构建</a:t>
                </a:r>
                <a:endParaRPr/>
              </a:p>
            </p:txBody>
          </p:sp>
          <p:sp>
            <p:nvSpPr>
              <p:cNvPr id="319" name="文本框 19"/>
              <p:cNvSpPr txBox="true"/>
              <p:nvPr/>
            </p:nvSpPr>
            <p:spPr>
              <a:xfrm>
                <a:off x="1773710" y="1891478"/>
                <a:ext cx="1936750" cy="201002"/>
              </a:xfrm>
              <a:prstGeom prst="rect">
                <a:avLst/>
              </a:prstGeom>
              <a:noFill/>
            </p:spPr>
            <p:txBody>
              <a:bodyPr wrap="square">
                <a:spAutoFit/>
              </a:bodyPr>
              <a:lstStyle/>
              <a:p>
                <a:pPr algn="ctr"/>
                <a:r>
                  <a:rPr lang="zh-CN" sz="800">
                    <a:solidFill>
                      <a:schemeClr val="bg1">
                        <a:lumMod val="65000"/>
                        <a:alpha val="100000"/>
                      </a:schemeClr>
                    </a:solidFill>
                    <a:latin typeface="汉仪雅酷黑 45W"/>
                    <a:ea typeface="汉仪雅酷黑 45W"/>
                    <a:cs typeface="汉仪雅酷黑 75W"/>
                    <a:sym typeface="汉仪雅酷黑 75W"/>
                  </a:rPr>
                  <a:t>DAILY REPORT</a:t>
                </a:r>
                <a:r>
                  <a:rPr lang="en-US" sz="800">
                    <a:solidFill>
                      <a:schemeClr val="bg1">
                        <a:lumMod val="65000"/>
                        <a:alpha val="100000"/>
                      </a:schemeClr>
                    </a:solidFill>
                    <a:latin typeface="汉仪雅酷黑 45W"/>
                    <a:ea typeface="汉仪雅酷黑 45W"/>
                    <a:cs typeface="汉仪雅酷黑 75W"/>
                    <a:sym typeface="汉仪雅酷黑 75W"/>
                  </a:rPr>
                  <a:t> </a:t>
                </a:r>
                <a:r>
                  <a:rPr lang="zh-CN" sz="800">
                    <a:solidFill>
                      <a:schemeClr val="bg1">
                        <a:lumMod val="65000"/>
                        <a:alpha val="100000"/>
                      </a:schemeClr>
                    </a:solidFill>
                    <a:latin typeface="汉仪雅酷黑 45W"/>
                    <a:ea typeface="汉仪雅酷黑 45W"/>
                    <a:cs typeface="汉仪雅酷黑 75W"/>
                    <a:sym typeface="汉仪雅酷黑 75W"/>
                  </a:rPr>
                  <a:t>INTRODUCTION</a:t>
                </a:r>
                <a:endParaRPr lang="zh-CN" sz="800">
                  <a:solidFill>
                    <a:schemeClr val="bg1">
                      <a:lumMod val="65000"/>
                      <a:alpha val="100000"/>
                    </a:schemeClr>
                  </a:solidFill>
                  <a:latin typeface="汉仪雅酷黑 45W"/>
                  <a:ea typeface="汉仪雅酷黑 45W"/>
                  <a:cs typeface="汉仪雅酷黑 75W"/>
                  <a:sym typeface="汉仪雅酷黑 75W"/>
                </a:endParaRPr>
              </a:p>
            </p:txBody>
          </p:sp>
          <p:sp>
            <p:nvSpPr>
              <p:cNvPr id="320" name="文本框 20"/>
              <p:cNvSpPr txBox="true"/>
              <p:nvPr/>
            </p:nvSpPr>
            <p:spPr>
              <a:xfrm>
                <a:off x="1497402" y="2121187"/>
                <a:ext cx="2501900" cy="2902709"/>
              </a:xfrm>
              <a:prstGeom prst="rect">
                <a:avLst/>
              </a:prstGeom>
              <a:noFill/>
            </p:spPr>
            <p:txBody>
              <a:bodyPr wrap="square">
                <a:spAutoFit/>
              </a:bodyPr>
              <a:lstStyle/>
              <a:p>
                <a:pPr algn="ctr">
                  <a:lnSpc>
                    <a:spcPct val="150000"/>
                  </a:lnSpc>
                </a:pPr>
                <a:r>
                  <a:rPr lang="zh-CN" sz="1200">
                    <a:solidFill>
                      <a:schemeClr val="tx1">
                        <a:lumMod val="75000"/>
                        <a:lumOff val="25000"/>
                        <a:alpha val="100000"/>
                      </a:schemeClr>
                    </a:solidFill>
                    <a:latin typeface="汉仪雅酷黑 45W"/>
                    <a:ea typeface="汉仪雅酷黑 45W"/>
                    <a:cs typeface="+mn-cs"/>
                  </a:rPr>
                  <a:t>数据预处理与特征工程阶段，对数据进行标准化处理和特征选择，筛选出关键特征。算法选择与训练阶段，选用逻辑回归、随机森林和</a:t>
                </a:r>
                <a:r>
                  <a:rPr lang="en-US" sz="1200">
                    <a:solidFill>
                      <a:schemeClr val="tx1">
                        <a:lumMod val="75000"/>
                        <a:lumOff val="25000"/>
                        <a:alpha val="100000"/>
                      </a:schemeClr>
                    </a:solidFill>
                    <a:latin typeface="汉仪雅酷黑 45W"/>
                    <a:ea typeface="汉仪雅酷黑 45W"/>
                    <a:cs typeface="+mn-cs"/>
                  </a:rPr>
                  <a:t>XGBoost</a:t>
                </a:r>
                <a:r>
                  <a:rPr lang="zh-CN" sz="1200">
                    <a:solidFill>
                      <a:schemeClr val="tx1">
                        <a:lumMod val="75000"/>
                        <a:lumOff val="25000"/>
                        <a:alpha val="100000"/>
                      </a:schemeClr>
                    </a:solidFill>
                    <a:latin typeface="汉仪雅酷黑 45W"/>
                    <a:ea typeface="汉仪雅酷黑 45W"/>
                    <a:cs typeface="+mn-cs"/>
                  </a:rPr>
                  <a:t>等算法训练模型</a:t>
                </a:r>
                <a:endParaRPr/>
              </a:p>
              <a:p>
                <a:pPr algn="ctr">
                  <a:lnSpc>
                    <a:spcPct val="150000"/>
                  </a:lnSpc>
                </a:pPr>
                <a:endParaRPr lang="en-US" sz="1200">
                  <a:solidFill>
                    <a:schemeClr val="tx1">
                      <a:lumMod val="75000"/>
                      <a:lumOff val="25000"/>
                      <a:alpha val="100000"/>
                    </a:schemeClr>
                  </a:solidFill>
                  <a:latin typeface="汉仪雅酷黑 45W"/>
                  <a:ea typeface="汉仪雅酷黑 45W"/>
                  <a:cs typeface="+mn-cs"/>
                </a:endParaRPr>
              </a:p>
              <a:p>
                <a:pPr algn="ctr">
                  <a:lnSpc>
                    <a:spcPct val="150000"/>
                  </a:lnSpc>
                </a:pPr>
                <a:r>
                  <a:rPr lang="zh-CN" sz="1200">
                    <a:solidFill>
                      <a:schemeClr val="tx1">
                        <a:lumMod val="75000"/>
                        <a:lumOff val="25000"/>
                        <a:alpha val="100000"/>
                      </a:schemeClr>
                    </a:solidFill>
                    <a:latin typeface="汉仪雅酷黑 45W"/>
                    <a:ea typeface="汉仪雅酷黑 45W"/>
                    <a:cs typeface="+mn-cs"/>
                  </a:rPr>
                  <a:t>通过交叉验证和网格搜索优化参数。模型集成阶段，采用加权平均等策略融合随机森林与</a:t>
                </a:r>
                <a:r>
                  <a:rPr lang="en-US" sz="1200">
                    <a:solidFill>
                      <a:schemeClr val="tx1">
                        <a:lumMod val="75000"/>
                        <a:lumOff val="25000"/>
                        <a:alpha val="100000"/>
                      </a:schemeClr>
                    </a:solidFill>
                    <a:latin typeface="汉仪雅酷黑 45W"/>
                    <a:ea typeface="汉仪雅酷黑 45W"/>
                    <a:cs typeface="+mn-cs"/>
                  </a:rPr>
                  <a:t>XGBoost</a:t>
                </a:r>
                <a:r>
                  <a:rPr lang="zh-CN" sz="1200">
                    <a:solidFill>
                      <a:schemeClr val="tx1">
                        <a:lumMod val="75000"/>
                        <a:lumOff val="25000"/>
                        <a:alpha val="100000"/>
                      </a:schemeClr>
                    </a:solidFill>
                    <a:latin typeface="汉仪雅酷黑 45W"/>
                    <a:ea typeface="汉仪雅酷黑 45W"/>
                    <a:cs typeface="+mn-cs"/>
                  </a:rPr>
                  <a:t>的预测结果，提升模型的稳定性和准确性</a:t>
                </a:r>
                <a:endParaRPr/>
              </a:p>
            </p:txBody>
          </p:sp>
        </p:grpSp>
        <p:grpSp>
          <p:nvGrpSpPr>
            <p:cNvPr id="321" name="组合 22"/>
            <p:cNvGrpSpPr/>
            <p:nvPr/>
          </p:nvGrpSpPr>
          <p:grpSpPr>
            <a:xfrm>
              <a:off x="5605675" y="2534623"/>
              <a:ext cx="2501900" cy="2809649"/>
              <a:chOff x="1514539" y="1445704"/>
              <a:chExt cx="2501900" cy="2809655"/>
            </a:xfrm>
          </p:grpSpPr>
          <p:sp>
            <p:nvSpPr>
              <p:cNvPr id="322" name="矩形 23"/>
              <p:cNvSpPr/>
              <p:nvPr/>
            </p:nvSpPr>
            <p:spPr>
              <a:xfrm>
                <a:off x="1627692" y="1445704"/>
                <a:ext cx="2241550" cy="366533"/>
              </a:xfrm>
              <a:prstGeom prst="rect">
                <a:avLst/>
              </a:prstGeom>
            </p:spPr>
            <p:txBody>
              <a:bodyPr wrap="square">
                <a:spAutoFit/>
              </a:bodyPr>
              <a:lstStyle/>
              <a:p>
                <a:pPr algn="ctr"/>
                <a:r>
                  <a:rPr lang="zh-CN" sz="2000" b="true">
                    <a:solidFill>
                      <a:schemeClr val="accent4">
                        <a:alpha val="100000"/>
                      </a:schemeClr>
                    </a:solidFill>
                    <a:latin typeface="汉仪雅酷黑 75W"/>
                    <a:ea typeface="汉仪雅酷黑 75W"/>
                    <a:cs typeface="汉仪雅酷黑 75W"/>
                    <a:sym typeface="汉仪雅酷黑 75W"/>
                  </a:rPr>
                  <a:t>模型评估</a:t>
                </a:r>
                <a:endParaRPr/>
              </a:p>
            </p:txBody>
          </p:sp>
          <p:sp>
            <p:nvSpPr>
              <p:cNvPr id="323" name="文本框 24"/>
              <p:cNvSpPr txBox="true"/>
              <p:nvPr/>
            </p:nvSpPr>
            <p:spPr>
              <a:xfrm>
                <a:off x="1773710" y="1891478"/>
                <a:ext cx="1936750" cy="201002"/>
              </a:xfrm>
              <a:prstGeom prst="rect">
                <a:avLst/>
              </a:prstGeom>
              <a:noFill/>
            </p:spPr>
            <p:txBody>
              <a:bodyPr wrap="square">
                <a:spAutoFit/>
              </a:bodyPr>
              <a:lstStyle/>
              <a:p>
                <a:pPr algn="ctr"/>
                <a:r>
                  <a:rPr lang="zh-CN" sz="800">
                    <a:solidFill>
                      <a:schemeClr val="bg1">
                        <a:lumMod val="65000"/>
                        <a:alpha val="100000"/>
                      </a:schemeClr>
                    </a:solidFill>
                    <a:latin typeface="汉仪雅酷黑 45W"/>
                    <a:ea typeface="汉仪雅酷黑 45W"/>
                    <a:cs typeface="汉仪雅酷黑 75W"/>
                    <a:sym typeface="汉仪雅酷黑 75W"/>
                  </a:rPr>
                  <a:t>DAILY REPORT</a:t>
                </a:r>
                <a:r>
                  <a:rPr lang="en-US" sz="800">
                    <a:solidFill>
                      <a:schemeClr val="bg1">
                        <a:lumMod val="65000"/>
                        <a:alpha val="100000"/>
                      </a:schemeClr>
                    </a:solidFill>
                    <a:latin typeface="汉仪雅酷黑 45W"/>
                    <a:ea typeface="汉仪雅酷黑 45W"/>
                    <a:cs typeface="汉仪雅酷黑 75W"/>
                    <a:sym typeface="汉仪雅酷黑 75W"/>
                  </a:rPr>
                  <a:t> </a:t>
                </a:r>
                <a:r>
                  <a:rPr lang="zh-CN" sz="800">
                    <a:solidFill>
                      <a:schemeClr val="bg1">
                        <a:lumMod val="65000"/>
                        <a:alpha val="100000"/>
                      </a:schemeClr>
                    </a:solidFill>
                    <a:latin typeface="汉仪雅酷黑 45W"/>
                    <a:ea typeface="汉仪雅酷黑 45W"/>
                    <a:cs typeface="汉仪雅酷黑 75W"/>
                    <a:sym typeface="汉仪雅酷黑 75W"/>
                  </a:rPr>
                  <a:t>INTRODUCTION</a:t>
                </a:r>
                <a:endParaRPr lang="zh-CN" sz="800">
                  <a:solidFill>
                    <a:schemeClr val="bg1">
                      <a:lumMod val="65000"/>
                      <a:alpha val="100000"/>
                    </a:schemeClr>
                  </a:solidFill>
                  <a:latin typeface="汉仪雅酷黑 45W"/>
                  <a:ea typeface="汉仪雅酷黑 45W"/>
                  <a:cs typeface="汉仪雅酷黑 75W"/>
                  <a:sym typeface="汉仪雅酷黑 75W"/>
                </a:endParaRPr>
              </a:p>
            </p:txBody>
          </p:sp>
          <p:sp>
            <p:nvSpPr>
              <p:cNvPr id="324" name="文本框 25"/>
              <p:cNvSpPr txBox="true"/>
              <p:nvPr/>
            </p:nvSpPr>
            <p:spPr>
              <a:xfrm rot="0">
                <a:off x="1514539" y="2121188"/>
                <a:ext cx="2501900" cy="2134172"/>
              </a:xfrm>
              <a:prstGeom prst="rect">
                <a:avLst/>
              </a:prstGeom>
              <a:noFill/>
            </p:spPr>
            <p:txBody>
              <a:bodyPr wrap="square">
                <a:spAutoFit/>
              </a:bodyPr>
              <a:lstStyle/>
              <a:p>
                <a:pPr algn="ctr">
                  <a:lnSpc>
                    <a:spcPct val="150000"/>
                  </a:lnSpc>
                </a:pPr>
                <a:r>
                  <a:rPr lang="zh-CN" sz="1200">
                    <a:solidFill>
                      <a:schemeClr val="tx1">
                        <a:lumMod val="75000"/>
                        <a:lumOff val="25000"/>
                        <a:alpha val="100000"/>
                      </a:schemeClr>
                    </a:solidFill>
                    <a:latin typeface="汉仪雅酷黑 45W"/>
                    <a:ea typeface="汉仪雅酷黑 45W"/>
                    <a:cs typeface="+mn-cs"/>
                  </a:rPr>
                  <a:t>构建多维度评估指标体系，包括准确率、精确率、召回率和</a:t>
                </a:r>
                <a:r>
                  <a:rPr lang="en-US" sz="1200">
                    <a:solidFill>
                      <a:schemeClr val="tx1">
                        <a:lumMod val="75000"/>
                        <a:lumOff val="25000"/>
                        <a:alpha val="100000"/>
                      </a:schemeClr>
                    </a:solidFill>
                    <a:latin typeface="汉仪雅酷黑 45W"/>
                    <a:ea typeface="汉仪雅酷黑 45W"/>
                    <a:cs typeface="+mn-cs"/>
                  </a:rPr>
                  <a:t>F1</a:t>
                </a:r>
                <a:r>
                  <a:rPr lang="zh-CN" sz="1200">
                    <a:solidFill>
                      <a:schemeClr val="tx1">
                        <a:lumMod val="75000"/>
                        <a:lumOff val="25000"/>
                        <a:alpha val="100000"/>
                      </a:schemeClr>
                    </a:solidFill>
                    <a:latin typeface="汉仪雅酷黑 45W"/>
                    <a:ea typeface="汉仪雅酷黑 45W"/>
                    <a:cs typeface="+mn-cs"/>
                  </a:rPr>
                  <a:t>分数，全面衡量模型性能</a:t>
                </a:r>
                <a:endParaRPr/>
              </a:p>
              <a:p>
                <a:pPr algn="ctr">
                  <a:lnSpc>
                    <a:spcPct val="150000"/>
                  </a:lnSpc>
                </a:pPr>
                <a:endParaRPr lang="zh-CN" sz="1200">
                  <a:solidFill>
                    <a:schemeClr val="tx1">
                      <a:lumMod val="75000"/>
                      <a:lumOff val="25000"/>
                      <a:alpha val="100000"/>
                    </a:schemeClr>
                  </a:solidFill>
                  <a:latin typeface="汉仪雅酷黑 45W"/>
                  <a:ea typeface="汉仪雅酷黑 45W"/>
                  <a:cs typeface="+mn-cs"/>
                </a:endParaRPr>
              </a:p>
              <a:p>
                <a:pPr algn="ctr">
                  <a:lnSpc>
                    <a:spcPct val="150000"/>
                  </a:lnSpc>
                </a:pPr>
                <a:r>
                  <a:rPr lang="zh-CN" sz="1200">
                    <a:solidFill>
                      <a:schemeClr val="tx1">
                        <a:lumMod val="75000"/>
                        <a:lumOff val="25000"/>
                        <a:alpha val="100000"/>
                      </a:schemeClr>
                    </a:solidFill>
                    <a:latin typeface="汉仪雅酷黑 45W"/>
                    <a:ea typeface="汉仪雅酷黑 45W"/>
                    <a:cs typeface="+mn-cs"/>
                  </a:rPr>
                  <a:t>混淆矩阵直观呈现模型在各交通状况类别上的预测表现，学习曲线分析过拟合或欠拟合现象，为模型优化提供方向</a:t>
                </a:r>
                <a:endParaRPr/>
              </a:p>
            </p:txBody>
          </p:sp>
        </p:grpSp>
        <p:grpSp>
          <p:nvGrpSpPr>
            <p:cNvPr id="325" name="组合 27"/>
            <p:cNvGrpSpPr/>
            <p:nvPr/>
          </p:nvGrpSpPr>
          <p:grpSpPr>
            <a:xfrm>
              <a:off x="8918083" y="2534623"/>
              <a:ext cx="2501900" cy="3549477"/>
              <a:chOff x="1497505" y="1445704"/>
              <a:chExt cx="2501900" cy="3549481"/>
            </a:xfrm>
          </p:grpSpPr>
          <p:sp>
            <p:nvSpPr>
              <p:cNvPr id="326" name="矩形 28"/>
              <p:cNvSpPr/>
              <p:nvPr/>
            </p:nvSpPr>
            <p:spPr>
              <a:xfrm>
                <a:off x="1627692" y="1445704"/>
                <a:ext cx="2241550" cy="366533"/>
              </a:xfrm>
              <a:prstGeom prst="rect">
                <a:avLst/>
              </a:prstGeom>
            </p:spPr>
            <p:txBody>
              <a:bodyPr wrap="square">
                <a:spAutoFit/>
              </a:bodyPr>
              <a:lstStyle/>
              <a:p>
                <a:pPr algn="ctr"/>
                <a:r>
                  <a:rPr lang="zh-CN" sz="2000" b="true">
                    <a:solidFill>
                      <a:schemeClr val="accent4">
                        <a:alpha val="100000"/>
                      </a:schemeClr>
                    </a:solidFill>
                    <a:latin typeface="汉仪雅酷黑 75W"/>
                    <a:ea typeface="汉仪雅酷黑 75W"/>
                    <a:cs typeface="汉仪雅酷黑 75W"/>
                    <a:sym typeface="汉仪雅酷黑 75W"/>
                  </a:rPr>
                  <a:t>模型优化与迭代</a:t>
                </a:r>
                <a:endParaRPr/>
              </a:p>
            </p:txBody>
          </p:sp>
          <p:sp>
            <p:nvSpPr>
              <p:cNvPr id="327" name="文本框 29"/>
              <p:cNvSpPr txBox="true"/>
              <p:nvPr/>
            </p:nvSpPr>
            <p:spPr>
              <a:xfrm>
                <a:off x="1773710" y="1891478"/>
                <a:ext cx="1936750" cy="201002"/>
              </a:xfrm>
              <a:prstGeom prst="rect">
                <a:avLst/>
              </a:prstGeom>
              <a:noFill/>
            </p:spPr>
            <p:txBody>
              <a:bodyPr wrap="square">
                <a:spAutoFit/>
              </a:bodyPr>
              <a:lstStyle/>
              <a:p>
                <a:pPr algn="ctr"/>
                <a:r>
                  <a:rPr lang="zh-CN" sz="800">
                    <a:solidFill>
                      <a:schemeClr val="bg1">
                        <a:lumMod val="65000"/>
                        <a:alpha val="100000"/>
                      </a:schemeClr>
                    </a:solidFill>
                    <a:latin typeface="汉仪雅酷黑 45W"/>
                    <a:ea typeface="汉仪雅酷黑 45W"/>
                    <a:cs typeface="汉仪雅酷黑 75W"/>
                    <a:sym typeface="汉仪雅酷黑 75W"/>
                  </a:rPr>
                  <a:t>DAILY REPORT</a:t>
                </a:r>
                <a:r>
                  <a:rPr lang="en-US" sz="800">
                    <a:solidFill>
                      <a:schemeClr val="bg1">
                        <a:lumMod val="65000"/>
                        <a:alpha val="100000"/>
                      </a:schemeClr>
                    </a:solidFill>
                    <a:latin typeface="汉仪雅酷黑 45W"/>
                    <a:ea typeface="汉仪雅酷黑 45W"/>
                    <a:cs typeface="汉仪雅酷黑 75W"/>
                    <a:sym typeface="汉仪雅酷黑 75W"/>
                  </a:rPr>
                  <a:t> </a:t>
                </a:r>
                <a:r>
                  <a:rPr lang="zh-CN" sz="800">
                    <a:solidFill>
                      <a:schemeClr val="bg1">
                        <a:lumMod val="65000"/>
                        <a:alpha val="100000"/>
                      </a:schemeClr>
                    </a:solidFill>
                    <a:latin typeface="汉仪雅酷黑 45W"/>
                    <a:ea typeface="汉仪雅酷黑 45W"/>
                    <a:cs typeface="汉仪雅酷黑 75W"/>
                    <a:sym typeface="汉仪雅酷黑 75W"/>
                  </a:rPr>
                  <a:t>INTRODUCTION</a:t>
                </a:r>
                <a:endParaRPr lang="zh-CN" sz="800">
                  <a:solidFill>
                    <a:schemeClr val="bg1">
                      <a:lumMod val="65000"/>
                      <a:alpha val="100000"/>
                    </a:schemeClr>
                  </a:solidFill>
                  <a:latin typeface="汉仪雅酷黑 45W"/>
                  <a:ea typeface="汉仪雅酷黑 45W"/>
                  <a:cs typeface="汉仪雅酷黑 75W"/>
                  <a:sym typeface="汉仪雅酷黑 75W"/>
                </a:endParaRPr>
              </a:p>
            </p:txBody>
          </p:sp>
          <p:sp>
            <p:nvSpPr>
              <p:cNvPr id="328" name="文本框 30"/>
              <p:cNvSpPr txBox="true"/>
              <p:nvPr/>
            </p:nvSpPr>
            <p:spPr>
              <a:xfrm rot="0">
                <a:off x="1497505" y="2092479"/>
                <a:ext cx="2501900" cy="2902708"/>
              </a:xfrm>
              <a:prstGeom prst="rect">
                <a:avLst/>
              </a:prstGeom>
              <a:noFill/>
            </p:spPr>
            <p:txBody>
              <a:bodyPr wrap="square">
                <a:spAutoFit/>
              </a:bodyPr>
              <a:lstStyle/>
              <a:p>
                <a:pPr algn="ctr">
                  <a:lnSpc>
                    <a:spcPct val="150000"/>
                  </a:lnSpc>
                </a:pPr>
                <a:r>
                  <a:rPr lang="zh-CN" sz="1200">
                    <a:solidFill>
                      <a:schemeClr val="tx1">
                        <a:lumMod val="75000"/>
                        <a:lumOff val="25000"/>
                        <a:alpha val="100000"/>
                      </a:schemeClr>
                    </a:solidFill>
                    <a:latin typeface="汉仪雅酷黑 45W"/>
                    <a:ea typeface="汉仪雅酷黑 45W"/>
                    <a:cs typeface="+mn-cs"/>
                  </a:rPr>
                  <a:t>根据评估结果，我们对超参数（如学习率、树深度、正则化强度）进行调整，并优化特征工程（如增添时间窗口内车辆计数统计特征、删减冗余特征）</a:t>
                </a:r>
                <a:endParaRPr/>
              </a:p>
              <a:p>
                <a:pPr algn="ctr">
                  <a:lnSpc>
                    <a:spcPct val="150000"/>
                  </a:lnSpc>
                </a:pPr>
                <a:r>
                  <a:rPr lang="zh-CN" sz="1200">
                    <a:solidFill>
                      <a:schemeClr val="tx1">
                        <a:lumMod val="75000"/>
                        <a:lumOff val="25000"/>
                        <a:alpha val="100000"/>
                      </a:schemeClr>
                    </a:solidFill>
                    <a:latin typeface="汉仪雅酷黑 45W"/>
                    <a:ea typeface="汉仪雅酷黑 45W"/>
                    <a:cs typeface="+mn-cs"/>
                  </a:rPr>
                  <a:t>以降低模型复杂度并提升性能。同时，模型构建是一个持续迭代的过程，需定期重新训练模型，更新特征和参数，以适应新数据和业务需求的变化，确保模型始终契合新的交通模式和预测需求</a:t>
                </a:r>
                <a:endParaRPr/>
              </a:p>
            </p:txBody>
          </p:sp>
        </p:grpSp>
      </p:grpSp>
      <p:grpSp>
        <p:nvGrpSpPr>
          <p:cNvPr id="329" name="组合 36"/>
          <p:cNvGrpSpPr/>
          <p:nvPr/>
        </p:nvGrpSpPr>
        <p:grpSpPr>
          <a:xfrm>
            <a:off x="3105306" y="6132403"/>
            <a:ext cx="732201" cy="152532"/>
            <a:chOff x="2920946" y="6142155"/>
            <a:chExt cx="732201" cy="152532"/>
          </a:xfrm>
        </p:grpSpPr>
        <p:sp>
          <p:nvSpPr>
            <p:cNvPr id="330" name="星形: 五角 33"/>
            <p:cNvSpPr/>
            <p:nvPr/>
          </p:nvSpPr>
          <p:spPr>
            <a:xfrm>
              <a:off x="2920946" y="6142155"/>
              <a:ext cx="152532" cy="152532"/>
            </a:xfrm>
            <a:prstGeom prst="star5">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sp>
          <p:nvSpPr>
            <p:cNvPr id="331" name="星形: 五角 34"/>
            <p:cNvSpPr/>
            <p:nvPr/>
          </p:nvSpPr>
          <p:spPr>
            <a:xfrm>
              <a:off x="3210781" y="6142155"/>
              <a:ext cx="152532" cy="152532"/>
            </a:xfrm>
            <a:prstGeom prst="star5">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sp>
          <p:nvSpPr>
            <p:cNvPr id="332" name="星形: 五角 35"/>
            <p:cNvSpPr/>
            <p:nvPr/>
          </p:nvSpPr>
          <p:spPr>
            <a:xfrm>
              <a:off x="3500615" y="6142155"/>
              <a:ext cx="152532" cy="152532"/>
            </a:xfrm>
            <a:prstGeom prst="star5">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grpSp>
      <p:grpSp>
        <p:nvGrpSpPr>
          <p:cNvPr id="333" name="组合 37"/>
          <p:cNvGrpSpPr/>
          <p:nvPr/>
        </p:nvGrpSpPr>
        <p:grpSpPr>
          <a:xfrm>
            <a:off x="6427826" y="6132403"/>
            <a:ext cx="732201" cy="152532"/>
            <a:chOff x="2920946" y="6142155"/>
            <a:chExt cx="732201" cy="152532"/>
          </a:xfrm>
        </p:grpSpPr>
        <p:sp>
          <p:nvSpPr>
            <p:cNvPr id="334" name="星形: 五角 38"/>
            <p:cNvSpPr/>
            <p:nvPr/>
          </p:nvSpPr>
          <p:spPr>
            <a:xfrm>
              <a:off x="2920946" y="6142155"/>
              <a:ext cx="152532" cy="152532"/>
            </a:xfrm>
            <a:prstGeom prst="star5">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sp>
          <p:nvSpPr>
            <p:cNvPr id="335" name="星形: 五角 39"/>
            <p:cNvSpPr/>
            <p:nvPr/>
          </p:nvSpPr>
          <p:spPr>
            <a:xfrm>
              <a:off x="3210781" y="6142155"/>
              <a:ext cx="152532" cy="152532"/>
            </a:xfrm>
            <a:prstGeom prst="star5">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sp>
          <p:nvSpPr>
            <p:cNvPr id="336" name="星形: 五角 40"/>
            <p:cNvSpPr/>
            <p:nvPr/>
          </p:nvSpPr>
          <p:spPr>
            <a:xfrm>
              <a:off x="3500615" y="6142155"/>
              <a:ext cx="152532" cy="152532"/>
            </a:xfrm>
            <a:prstGeom prst="star5">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grpSp>
      <p:grpSp>
        <p:nvGrpSpPr>
          <p:cNvPr id="337" name="组合 41"/>
          <p:cNvGrpSpPr/>
          <p:nvPr/>
        </p:nvGrpSpPr>
        <p:grpSpPr>
          <a:xfrm>
            <a:off x="9757268" y="6132403"/>
            <a:ext cx="732201" cy="152532"/>
            <a:chOff x="2920946" y="6142155"/>
            <a:chExt cx="732201" cy="152532"/>
          </a:xfrm>
        </p:grpSpPr>
        <p:sp>
          <p:nvSpPr>
            <p:cNvPr id="338" name="星形: 五角 42"/>
            <p:cNvSpPr/>
            <p:nvPr/>
          </p:nvSpPr>
          <p:spPr>
            <a:xfrm>
              <a:off x="2920946" y="6142155"/>
              <a:ext cx="152532" cy="152532"/>
            </a:xfrm>
            <a:prstGeom prst="star5">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sp>
          <p:nvSpPr>
            <p:cNvPr id="339" name="星形: 五角 43"/>
            <p:cNvSpPr/>
            <p:nvPr/>
          </p:nvSpPr>
          <p:spPr>
            <a:xfrm>
              <a:off x="3210781" y="6142155"/>
              <a:ext cx="152532" cy="152532"/>
            </a:xfrm>
            <a:prstGeom prst="star5">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sp>
          <p:nvSpPr>
            <p:cNvPr id="340" name="星形: 五角 44"/>
            <p:cNvSpPr/>
            <p:nvPr/>
          </p:nvSpPr>
          <p:spPr>
            <a:xfrm>
              <a:off x="3500615" y="6142155"/>
              <a:ext cx="152532" cy="152532"/>
            </a:xfrm>
            <a:prstGeom prst="star5">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noAutofit/>
            </a:bodyPr>
            <a:lstStyle/>
            <a:p>
              <a:pPr algn="ctr"/>
              <a:endParaRPr lang="zh-CN">
                <a:solidFill>
                  <a:schemeClr val="lt1">
                    <a:lumMod val="100000"/>
                    <a:alpha val="100000"/>
                  </a:schemeClr>
                </a:solidFill>
                <a:latin typeface="汉仪雅酷黑 75W"/>
                <a:ea typeface="汉仪雅酷黑 75W"/>
                <a:cs typeface="汉仪雅酷黑 75W"/>
              </a:endParaRPr>
            </a:p>
          </p:txBody>
        </p:sp>
      </p:grpSp>
      <p:sp>
        <p:nvSpPr>
          <p:cNvPr id="341" name=""/>
          <p:cNvSpPr txBox="true"/>
          <p:nvPr/>
        </p:nvSpPr>
        <p:spPr>
          <a:xfrm rot="0" flipH="false" flipV="false">
            <a:off x="80913" y="333601"/>
            <a:ext cx="2590800" cy="457200"/>
          </a:xfrm>
          <a:prstGeom prst="rect">
            <a:avLst/>
          </a:prstGeom>
          <a:ln w="12700">
            <a:prstDash val="solid"/>
            <a:miter lim="800000"/>
          </a:ln>
        </p:spPr>
        <p:txBody>
          <a:bodyPr>
            <a:spAutoFit/>
          </a:bodyPr>
          <a:p>
            <a:pPr/>
            <a:r>
              <a:rPr lang="zh-CN" sz="2400">
                <a:latin typeface="DFKai-SB"/>
                <a:ea typeface="DFKai-SB"/>
                <a:cs typeface="+mn-cs"/>
              </a:rPr>
              <a:t>算法模型初期设计</a:t>
            </a:r>
            <a:endParaRP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342" name=""/>
        <p:cNvGrpSpPr/>
        <p:nvPr/>
      </p:nvGrpSpPr>
      <p:grpSpPr>
        <a:xfrm>
          <a:off x="0" y="0"/>
          <a:ext cx="0" cy="0"/>
          <a:chOff x="0" y="0"/>
          <a:chExt cx="0" cy="0"/>
        </a:xfrm>
      </p:grpSpPr>
      <p:sp>
        <p:nvSpPr>
          <p:cNvPr id="343" name="文本框 31"/>
          <p:cNvSpPr txBox="true"/>
          <p:nvPr/>
        </p:nvSpPr>
        <p:spPr>
          <a:xfrm rot="0" flipH="false" flipV="false">
            <a:off x="368300" y="198120"/>
            <a:ext cx="2838450" cy="577850"/>
          </a:xfrm>
          <a:prstGeom prst="rect">
            <a:avLst/>
          </a:prstGeom>
          <a:noFill/>
          <a:ln>
            <a:noFill/>
          </a:ln>
        </p:spPr>
        <p:txBody>
          <a:bodyPr wrap="square" rtlCol="false">
            <a:spAutoFit/>
          </a:bodyPr>
          <a:lstStyle/>
          <a:p>
            <a:pPr lvl="0" algn="l">
              <a:buClrTx/>
              <a:buSzTx/>
              <a:buFontTx/>
            </a:pPr>
            <a:r>
              <a:rPr lang="zh-CN" sz="3200">
                <a:solidFill>
                  <a:schemeClr val="accent6">
                    <a:alpha val="100000"/>
                  </a:schemeClr>
                </a:solidFill>
                <a:latin typeface="汉仪粗黑简"/>
                <a:ea typeface="汉仪粗黑简"/>
                <a:cs typeface="汉仪中黑简"/>
                <a:sym typeface="汉仪中黑简"/>
              </a:rPr>
              <a:t>流程实现</a:t>
            </a:r>
            <a:endParaRPr/>
          </a:p>
        </p:txBody>
      </p:sp>
      <p:cxnSp>
        <p:nvCxnSpPr>
          <p:cNvPr id="344" name="直接连接符 48"/>
          <p:cNvCxnSpPr/>
          <p:nvPr/>
        </p:nvCxnSpPr>
        <p:spPr>
          <a:xfrm rot="0" flipH="false" flipV="false">
            <a:off x="11639476" y="1254536"/>
            <a:ext cx="0" cy="4944110"/>
          </a:xfrm>
          <a:prstGeom prst="line">
            <a:avLst/>
          </a:prstGeom>
          <a:ln w="15875">
            <a:solidFill>
              <a:schemeClr val="accent6">
                <a:alpha val="100000"/>
              </a:schemeClr>
            </a:solidFill>
            <a:prstDash val="solid"/>
          </a:ln>
        </p:spPr>
        <p:style>
          <a:lnRef idx="1">
            <a:schemeClr val="accent1"/>
          </a:lnRef>
          <a:fillRef idx="0">
            <a:schemeClr val="accent1"/>
          </a:fillRef>
          <a:effectRef idx="0">
            <a:schemeClr val="accent1"/>
          </a:effectRef>
          <a:fontRef idx="minor">
            <a:schemeClr val="tx1"/>
          </a:fontRef>
        </p:style>
      </p:cxnSp>
      <p:sp>
        <p:nvSpPr>
          <p:cNvPr id="345" name="文本框 86"/>
          <p:cNvSpPr txBox="true"/>
          <p:nvPr/>
        </p:nvSpPr>
        <p:spPr>
          <a:xfrm>
            <a:off x="92124" y="2396901"/>
            <a:ext cx="1606550" cy="342900"/>
          </a:xfrm>
          <a:prstGeom prst="rect">
            <a:avLst/>
          </a:prstGeom>
          <a:noFill/>
          <a:ln>
            <a:noFill/>
          </a:ln>
        </p:spPr>
        <p:txBody>
          <a:bodyPr wrap="none" rtlCol="false">
            <a:spAutoFit/>
          </a:bodyPr>
          <a:p>
            <a:pPr algn="ctr"/>
            <a:r>
              <a:rPr lang="zh-CN" sz="1600">
                <a:solidFill>
                  <a:schemeClr val="bg1">
                    <a:alpha val="100000"/>
                  </a:schemeClr>
                </a:solidFill>
                <a:latin typeface="汉仪中黑简"/>
                <a:ea typeface="汉仪中黑简"/>
                <a:cs typeface="汉仪中黑简"/>
              </a:rPr>
              <a:t>研究背景与现状</a:t>
            </a:r>
            <a:endParaRPr lang="zh-CN" sz="1600">
              <a:solidFill>
                <a:schemeClr val="bg1">
                  <a:alpha val="100000"/>
                </a:schemeClr>
              </a:solidFill>
              <a:latin typeface="汉仪中黑简"/>
              <a:ea typeface="汉仪中黑简"/>
              <a:cs typeface="汉仪中黑简"/>
            </a:endParaRPr>
          </a:p>
        </p:txBody>
      </p:sp>
      <p:sp>
        <p:nvSpPr>
          <p:cNvPr id="346" name="文本框 87"/>
          <p:cNvSpPr txBox="true"/>
          <p:nvPr/>
        </p:nvSpPr>
        <p:spPr>
          <a:xfrm>
            <a:off x="92124" y="3237317"/>
            <a:ext cx="1606550" cy="342900"/>
          </a:xfrm>
          <a:prstGeom prst="rect">
            <a:avLst/>
          </a:prstGeom>
          <a:noFill/>
        </p:spPr>
        <p:txBody>
          <a:bodyPr wrap="none" rtlCol="false">
            <a:spAutoFit/>
          </a:bodyPr>
          <a:p>
            <a:pPr algn="ctr"/>
            <a:r>
              <a:rPr lang="zh-CN" sz="1600">
                <a:solidFill>
                  <a:schemeClr val="bg1">
                    <a:alpha val="100000"/>
                  </a:schemeClr>
                </a:solidFill>
                <a:latin typeface="汉仪中黑简"/>
                <a:ea typeface="汉仪中黑简"/>
                <a:cs typeface="汉仪中黑简"/>
              </a:rPr>
              <a:t>研究方法与内容</a:t>
            </a:r>
            <a:endParaRPr lang="zh-CN" sz="1600">
              <a:solidFill>
                <a:schemeClr val="bg1">
                  <a:alpha val="100000"/>
                </a:schemeClr>
              </a:solidFill>
              <a:latin typeface="汉仪中黑简"/>
              <a:ea typeface="汉仪中黑简"/>
              <a:cs typeface="汉仪中黑简"/>
            </a:endParaRPr>
          </a:p>
        </p:txBody>
      </p:sp>
      <p:sp>
        <p:nvSpPr>
          <p:cNvPr id="347" name="文本框 89"/>
          <p:cNvSpPr txBox="true"/>
          <p:nvPr/>
        </p:nvSpPr>
        <p:spPr>
          <a:xfrm>
            <a:off x="3175" y="4918075"/>
            <a:ext cx="1784350" cy="342900"/>
          </a:xfrm>
          <a:prstGeom prst="rect">
            <a:avLst/>
          </a:prstGeom>
          <a:noFill/>
        </p:spPr>
        <p:txBody>
          <a:bodyPr wrap="square" rtlCol="false">
            <a:spAutoFit/>
          </a:bodyPr>
          <a:p>
            <a:pPr algn="ctr"/>
            <a:r>
              <a:rPr lang="zh-CN" sz="1600">
                <a:solidFill>
                  <a:schemeClr val="bg1">
                    <a:alpha val="100000"/>
                  </a:schemeClr>
                </a:solidFill>
                <a:latin typeface="汉仪中黑简"/>
                <a:ea typeface="汉仪中黑简"/>
                <a:cs typeface="汉仪中黑简"/>
              </a:rPr>
              <a:t>结论与展望</a:t>
            </a:r>
            <a:endParaRPr lang="zh-CN" sz="1600">
              <a:solidFill>
                <a:schemeClr val="bg1">
                  <a:alpha val="100000"/>
                </a:schemeClr>
              </a:solidFill>
              <a:latin typeface="汉仪中黑简"/>
              <a:ea typeface="汉仪中黑简"/>
              <a:cs typeface="汉仪中黑简"/>
            </a:endParaRPr>
          </a:p>
        </p:txBody>
      </p:sp>
      <p:sp>
        <p:nvSpPr>
          <p:cNvPr id="348" name="文本框 7"/>
          <p:cNvSpPr txBox="true"/>
          <p:nvPr/>
        </p:nvSpPr>
        <p:spPr>
          <a:xfrm>
            <a:off x="350569" y="1070386"/>
            <a:ext cx="1098550" cy="368300"/>
          </a:xfrm>
          <a:prstGeom prst="rect">
            <a:avLst/>
          </a:prstGeom>
          <a:noFill/>
          <a:ln>
            <a:noFill/>
          </a:ln>
        </p:spPr>
        <p:txBody>
          <a:bodyPr wrap="none" rtlCol="false">
            <a:spAutoFit/>
          </a:bodyPr>
          <a:p>
            <a:pPr algn="ctr"/>
            <a:r>
              <a:rPr lang="zh-CN">
                <a:solidFill>
                  <a:schemeClr val="bg1">
                    <a:alpha val="100000"/>
                  </a:schemeClr>
                </a:solidFill>
                <a:latin typeface="汉仪粗黑简"/>
                <a:ea typeface="汉仪粗黑简"/>
                <a:cs typeface="汉仪中黑简"/>
              </a:rPr>
              <a:t>稻壳学院</a:t>
            </a:r>
            <a:endParaRPr lang="zh-CN">
              <a:solidFill>
                <a:schemeClr val="bg1">
                  <a:alpha val="100000"/>
                </a:schemeClr>
              </a:solidFill>
              <a:latin typeface="汉仪粗黑简"/>
              <a:ea typeface="汉仪粗黑简"/>
              <a:cs typeface="汉仪中黑简"/>
            </a:endParaRPr>
          </a:p>
        </p:txBody>
      </p:sp>
      <p:pic>
        <p:nvPicPr>
          <p:cNvPr id="349" name=""/>
          <p:cNvPicPr>
            <a:picLocks noChangeAspect="true"/>
          </p:cNvPicPr>
          <p:nvPr/>
        </p:nvPicPr>
        <p:blipFill>
          <a:blip r:embed="rId1"/>
          <a:stretch>
            <a:fillRect/>
          </a:stretch>
        </p:blipFill>
        <p:spPr>
          <a:xfrm rot="0" flipH="false" flipV="false">
            <a:off x="0" y="198120"/>
            <a:ext cx="10574553" cy="6528245"/>
          </a:xfrm>
          <a:prstGeom prst="rect"/>
        </p:spPr>
      </p:pic>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350" name=""/>
        <p:cNvGrpSpPr/>
        <p:nvPr/>
      </p:nvGrpSpPr>
      <p:grpSpPr>
        <a:xfrm>
          <a:off x="0" y="0"/>
          <a:ext cx="0" cy="0"/>
          <a:chOff x="0" y="0"/>
          <a:chExt cx="0" cy="0"/>
        </a:xfrm>
      </p:grpSpPr>
      <p:sp>
        <p:nvSpPr>
          <p:cNvPr id="351" name="标题 1"/>
          <p:cNvSpPr txBox="true"/>
          <p:nvPr/>
        </p:nvSpPr>
        <p:spPr>
          <a:xfrm rot="0" flipH="false" flipV="false">
            <a:off x="0" y="0"/>
            <a:ext cx="12210287" cy="6869765"/>
          </a:xfrm>
          <a:prstGeom prst="rect">
            <a:avLst/>
          </a:prstGeom>
          <a:gradFill>
            <a:gsLst>
              <a:gs pos="49000">
                <a:schemeClr val="bg1">
                  <a:alpha val="100000"/>
                </a:schemeClr>
              </a:gs>
              <a:gs pos="100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352" name="标题 1"/>
          <p:cNvSpPr txBox="true"/>
          <p:nvPr/>
        </p:nvSpPr>
        <p:spPr>
          <a:xfrm rot="10800000" flipH="true" flipV="false">
            <a:off x="-9143" y="473561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353" name="标题 1"/>
          <p:cNvSpPr txBox="true"/>
          <p:nvPr/>
        </p:nvSpPr>
        <p:spPr>
          <a:xfrm rot="10800000" flipH="true" flipV="false">
            <a:off x="-13442" y="3051826"/>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354" name="标题 1"/>
          <p:cNvSpPr txBox="true"/>
          <p:nvPr/>
        </p:nvSpPr>
        <p:spPr>
          <a:xfrm rot="10800000" flipH="true" flipV="false">
            <a:off x="-14910" y="196272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355" name="标题 1"/>
          <p:cNvSpPr txBox="true"/>
          <p:nvPr/>
        </p:nvSpPr>
        <p:spPr>
          <a:xfrm rot="10800000" flipH="true" flipV="false">
            <a:off x="0" y="-1"/>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bg1">
                  <a:alpha val="51004"/>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356" name="标题 1"/>
          <p:cNvSpPr txBox="true"/>
          <p:nvPr/>
        </p:nvSpPr>
        <p:spPr>
          <a:xfrm rot="0" flipH="false" flipV="false">
            <a:off x="-1291" y="559738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357" name="标题 1"/>
          <p:cNvSpPr txBox="true"/>
          <p:nvPr/>
        </p:nvSpPr>
        <p:spPr>
          <a:xfrm rot="10800000" flipH="true" flipV="false">
            <a:off x="5093" y="72714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358" name="标题 1"/>
          <p:cNvSpPr txBox="true"/>
          <p:nvPr/>
        </p:nvSpPr>
        <p:spPr>
          <a:xfrm rot="0" flipH="false" flipV="false">
            <a:off x="724174" y="2981979"/>
            <a:ext cx="5131594" cy="1761290"/>
          </a:xfrm>
          <a:prstGeom prst="rect">
            <a:avLst/>
          </a:prstGeom>
          <a:noFill/>
          <a:ln cap="sq">
            <a:noFill/>
          </a:ln>
        </p:spPr>
        <p:txBody>
          <a:bodyPr vert="horz" wrap="square" lIns="0" tIns="0" rIns="0" bIns="0" rtlCol="false" anchor="t"/>
          <a:lstStyle/>
          <a:p>
            <a:pPr algn="l">
              <a:lnSpc>
                <a:spcPct val="130000"/>
              </a:lnSpc>
            </a:pPr>
            <a:r>
              <a:rPr lang="zh-CN" sz="4000">
                <a:ln w="12700">
                  <a:noFill/>
                </a:ln>
                <a:solidFill>
                  <a:schemeClr val="tx1">
                    <a:alpha val="100000"/>
                  </a:schemeClr>
                </a:solidFill>
                <a:latin typeface="Source Han Sans CN Bold"/>
                <a:ea typeface="Source Han Sans CN Bold"/>
                <a:cs typeface="Source Han Sans CN Bold"/>
              </a:rPr>
              <a:t>系统的安装与效果</a:t>
            </a:r>
            <a:endParaRPr/>
          </a:p>
        </p:txBody>
      </p:sp>
      <p:sp>
        <p:nvSpPr>
          <p:cNvPr id="359" name="标题 1"/>
          <p:cNvSpPr txBox="true"/>
          <p:nvPr/>
        </p:nvSpPr>
        <p:spPr>
          <a:xfrm rot="0" flipH="false" flipV="false">
            <a:off x="1142396" y="1728457"/>
            <a:ext cx="3606068" cy="1282586"/>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PART-</a:t>
            </a:r>
            <a:endParaRPr lang="zh-CN"/>
          </a:p>
        </p:txBody>
      </p:sp>
      <p:sp>
        <p:nvSpPr>
          <p:cNvPr id="360" name="标题 1"/>
          <p:cNvSpPr txBox="true"/>
          <p:nvPr/>
        </p:nvSpPr>
        <p:spPr>
          <a:xfrm rot="0" flipH="false" flipV="false">
            <a:off x="3702634" y="58069"/>
            <a:ext cx="2467683" cy="2952974"/>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04</a:t>
            </a:r>
            <a:endParaRPr/>
          </a:p>
        </p:txBody>
      </p:sp>
      <p:pic>
        <p:nvPicPr>
          <p:cNvPr id="361" name=""/>
          <p:cNvPicPr>
            <a:picLocks noChangeAspect="true"/>
          </p:cNvPicPr>
          <p:nvPr/>
        </p:nvPicPr>
        <p:blipFill>
          <a:blip r:embed="rId1"/>
          <a:stretch>
            <a:fillRect/>
          </a:stretch>
        </p:blipFill>
        <p:spPr>
          <a:xfrm rot="0" flipH="false" flipV="false">
            <a:off x="7853680" y="727143"/>
            <a:ext cx="3212591" cy="5071872"/>
          </a:xfrm>
          <a:prstGeom prst="rect"/>
        </p:spPr>
      </p:pic>
    </p:spTree>
  </p:cSld>
</p:sld>
</file>

<file path=ppt/slides/slide27.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362" name=""/>
        <p:cNvGrpSpPr/>
        <p:nvPr/>
      </p:nvGrpSpPr>
      <p:grpSpPr>
        <a:xfrm>
          <a:off x="0" y="0"/>
          <a:ext cx="0" cy="0"/>
          <a:chOff x="0" y="0"/>
          <a:chExt cx="0" cy="0"/>
        </a:xfrm>
      </p:grpSpPr>
      <p:sp>
        <p:nvSpPr>
          <p:cNvPr id="363" name="标题 1"/>
          <p:cNvSpPr txBox="true"/>
          <p:nvPr/>
        </p:nvSpPr>
        <p:spPr>
          <a:xfrm rot="0" flipH="false" flipV="false">
            <a:off x="-11460" y="-11765"/>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364" name="标题 1"/>
          <p:cNvSpPr txBox="true"/>
          <p:nvPr/>
        </p:nvSpPr>
        <p:spPr>
          <a:xfrm rot="0" flipH="false" flipV="false">
            <a:off x="978489" y="1625243"/>
            <a:ext cx="2280534" cy="799346"/>
          </a:xfrm>
          <a:prstGeom prst="rect">
            <a:avLst/>
          </a:prstGeom>
          <a:noFill/>
          <a:ln>
            <a:noFill/>
          </a:ln>
        </p:spPr>
        <p:txBody>
          <a:bodyPr vert="horz" wrap="square" lIns="0" tIns="0" rIns="0" bIns="0" rtlCol="false" anchor="ctr"/>
          <a:lstStyle/>
          <a:p>
            <a:pPr algn="l">
              <a:lnSpc>
                <a:spcPct val="13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登录流程与界面设计</a:t>
            </a:r>
            <a:endParaRPr lang="zh-CN"/>
          </a:p>
        </p:txBody>
      </p:sp>
      <p:sp>
        <p:nvSpPr>
          <p:cNvPr id="365" name="标题 1"/>
          <p:cNvSpPr txBox="true"/>
          <p:nvPr/>
        </p:nvSpPr>
        <p:spPr>
          <a:xfrm rot="0" flipH="false" flipV="false">
            <a:off x="5110112" y="1053257"/>
            <a:ext cx="5973980" cy="1943318"/>
          </a:xfrm>
          <a:prstGeom prst="rect">
            <a:avLst/>
          </a:prstGeom>
          <a:noFill/>
          <a:ln>
            <a:noFill/>
          </a:ln>
        </p:spPr>
        <p:txBody>
          <a:bodyPr vert="horz" wrap="square" lIns="0" tIns="0" rIns="0" bIns="0" rtlCol="false" anchor="ctr"/>
          <a:lstStyle/>
          <a:p>
            <a:pPr marL="0" lvl="0" algn="l" defTabSz="914400">
              <a:lnSpc>
                <a:spcPct val="150000"/>
              </a:lnSpc>
              <a:defRPr sz="1800">
                <a:solidFill>
                  <a:schemeClr val="tx1">
                    <a:alpha val="100000"/>
                  </a:schemeClr>
                </a:solidFill>
                <a:latin typeface="Arial"/>
                <a:ea typeface="黑体"/>
                <a:cs typeface="+mn-cs"/>
              </a:defRPr>
            </a:pP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用户登录模块是系统入口，界面简洁，包含用户名和密码输入框、“注册”和“登录”按钮。用户输入信息后，点击“登录”触发验证：前端校验输入完整性，后端加密校验用户名和密码。验证通过则根据权限跳转至对应界面并记录登录时间；失败则反馈错误提示，通过限制登录频次和账户锁定增强安全性。新用户可点击“注册”创建账号，注册信息不符合要求时系统提示具体错误，用户修改后可重新提交。</a:t>
            </a:r>
            <a:endParaRPr/>
          </a:p>
        </p:txBody>
      </p:sp>
      <p:sp>
        <p:nvSpPr>
          <p:cNvPr id="366" name="标题 1"/>
          <p:cNvSpPr txBox="true"/>
          <p:nvPr/>
        </p:nvSpPr>
        <p:spPr>
          <a:xfrm rot="0" flipH="false" flipV="false">
            <a:off x="3720400" y="1901806"/>
            <a:ext cx="247387" cy="246221"/>
          </a:xfrm>
          <a:prstGeom prst="stripedRightArrow">
            <a:avLst/>
          </a:prstGeom>
          <a:solidFill>
            <a:schemeClr val="bg1">
              <a:lumMod val="85000"/>
            </a:schemeClr>
          </a:solidFill>
          <a:ln w="12700" cap="sq">
            <a:noFill/>
            <a:miter/>
          </a:ln>
        </p:spPr>
        <p:txBody>
          <a:bodyPr vert="horz" wrap="square" lIns="91440" tIns="45720" rIns="91440" bIns="45720" rtlCol="false" anchor="ctr"/>
          <a:lstStyle/>
          <a:p>
            <a:pPr algn="ctr">
              <a:lnSpc>
                <a:spcPct val="110000"/>
              </a:lnSpc>
            </a:pPr>
            <a:endParaRPr lang="zh-CN"/>
          </a:p>
        </p:txBody>
      </p:sp>
      <p:sp>
        <p:nvSpPr>
          <p:cNvPr id="367"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368"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369"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用户登录</a:t>
            </a:r>
            <a:endParaRPr/>
          </a:p>
        </p:txBody>
      </p:sp>
      <p:pic>
        <p:nvPicPr>
          <p:cNvPr id="370" name=""/>
          <p:cNvPicPr>
            <a:picLocks noChangeAspect="true"/>
          </p:cNvPicPr>
          <p:nvPr/>
        </p:nvPicPr>
        <p:blipFill>
          <a:blip r:embed="rId1"/>
          <a:srcRect l="33895" t="16270" r="35389" b="39046"/>
          <a:stretch>
            <a:fillRect/>
          </a:stretch>
        </p:blipFill>
        <p:spPr>
          <a:xfrm rot="0" flipH="false" flipV="false">
            <a:off x="817756" y="3423118"/>
            <a:ext cx="3401350" cy="2620994"/>
          </a:xfrm>
          <a:prstGeom prst="rect"/>
        </p:spPr>
      </p:pic>
      <p:sp>
        <p:nvSpPr>
          <p:cNvPr id="371" name="标题 1"/>
          <p:cNvSpPr txBox="true"/>
          <p:nvPr/>
        </p:nvSpPr>
        <p:spPr>
          <a:xfrm rot="0" flipH="false" flipV="false">
            <a:off x="5376060" y="4487394"/>
            <a:ext cx="247387" cy="246221"/>
          </a:xfrm>
          <a:prstGeom prst="stripedRightArrow">
            <a:avLst/>
          </a:prstGeom>
          <a:solidFill>
            <a:schemeClr val="bg1">
              <a:lumMod val="85000"/>
            </a:schemeClr>
          </a:solidFill>
          <a:ln w="12700" cap="sq">
            <a:noFill/>
            <a:miter/>
          </a:ln>
        </p:spPr>
        <p:txBody>
          <a:bodyPr vert="horz" wrap="square" lIns="91440" tIns="45720" rIns="91440" bIns="45720" rtlCol="false" anchor="ctr"/>
          <a:lstStyle/>
          <a:p>
            <a:pPr algn="ctr">
              <a:lnSpc>
                <a:spcPct val="110000"/>
              </a:lnSpc>
            </a:pPr>
            <a:endParaRPr lang="zh-CN"/>
          </a:p>
        </p:txBody>
      </p:sp>
      <p:pic>
        <p:nvPicPr>
          <p:cNvPr id="372" name=""/>
          <p:cNvPicPr>
            <a:picLocks noChangeAspect="true"/>
          </p:cNvPicPr>
          <p:nvPr/>
        </p:nvPicPr>
        <p:blipFill>
          <a:blip r:embed="rId2"/>
          <a:srcRect l="0" t="0" r="463" b="0"/>
          <a:stretch>
            <a:fillRect/>
          </a:stretch>
        </p:blipFill>
        <p:spPr>
          <a:xfrm rot="0" flipH="false" flipV="false">
            <a:off x="6780400" y="3308296"/>
            <a:ext cx="4941779" cy="2735816"/>
          </a:xfrm>
          <a:prstGeom prst="rect"/>
        </p:spPr>
      </p:pic>
      <p:sp>
        <p:nvSpPr>
          <p:cNvPr id="373" name=""/>
          <p:cNvSpPr txBox="true"/>
          <p:nvPr/>
        </p:nvSpPr>
        <p:spPr>
          <a:xfrm rot="0" flipH="false" flipV="false">
            <a:off x="1927109" y="6090345"/>
            <a:ext cx="2482850" cy="336550"/>
          </a:xfrm>
          <a:prstGeom prst="rect">
            <a:avLst/>
          </a:prstGeom>
          <a:ln w="12700">
            <a:prstDash val="solid"/>
            <a:miter lim="800000"/>
          </a:ln>
        </p:spPr>
        <p:txBody>
          <a:bodyPr>
            <a:spAutoFit/>
          </a:bodyPr>
          <a:p>
            <a:pPr marL="0" lvl="0" algn="l" defTabSz="914400">
              <a:lnSpc>
                <a:spcPct val="100000"/>
              </a:lnSpc>
              <a:defRPr sz="1800">
                <a:solidFill>
                  <a:schemeClr val="tx1">
                    <a:alpha val="100000"/>
                  </a:schemeClr>
                </a:solidFill>
                <a:latin typeface="Arial"/>
                <a:ea typeface="黑体"/>
                <a:cs typeface="+mn-cs"/>
              </a:defRPr>
            </a:pPr>
            <a:r>
              <a:rPr lang="en-US" sz="1600" b="false" i="false" u="none" strike="noStrike">
                <a:ln w="12700">
                  <a:noFill/>
                </a:ln>
                <a:solidFill>
                  <a:schemeClr val="tx1">
                    <a:lumMod val="85000"/>
                    <a:lumOff val="15000"/>
                    <a:alpha val="100000"/>
                  </a:schemeClr>
                </a:solidFill>
                <a:latin typeface="Source Han Sans CN Bold"/>
                <a:ea typeface="Source Han Sans CN Bold"/>
                <a:cs typeface="Source Han Sans CN Bold"/>
              </a:rPr>
              <a:t>登</a:t>
            </a:r>
            <a:r>
              <a:rPr lang="en-US" sz="1600" b="false" i="false" u="none" strike="noStrike">
                <a:ln w="12700">
                  <a:noFill/>
                </a:ln>
                <a:solidFill>
                  <a:schemeClr val="tx1">
                    <a:lumMod val="85000"/>
                    <a:lumOff val="15000"/>
                    <a:alpha val="100000"/>
                  </a:schemeClr>
                </a:solidFill>
                <a:latin typeface="Source Han Sans CN Bold"/>
                <a:ea typeface="Source Han Sans CN Bold"/>
                <a:cs typeface="Source Han Sans CN Bold"/>
              </a:rPr>
              <a:t>录</a:t>
            </a:r>
            <a:r>
              <a:rPr lang="en-US" sz="1600" b="false" i="false" u="none" strike="noStrike">
                <a:ln w="12700">
                  <a:noFill/>
                </a:ln>
                <a:solidFill>
                  <a:schemeClr val="tx1">
                    <a:lumMod val="85000"/>
                    <a:lumOff val="15000"/>
                    <a:alpha val="100000"/>
                  </a:schemeClr>
                </a:solidFill>
                <a:latin typeface="Source Han Sans CN Bold"/>
                <a:ea typeface="Source Han Sans CN Bold"/>
                <a:cs typeface="Source Han Sans CN Bold"/>
              </a:rPr>
              <a:t>入</a:t>
            </a:r>
            <a:r>
              <a:rPr lang="en-US" sz="1600" b="false" i="false" u="none" strike="noStrike">
                <a:ln w="12700">
                  <a:noFill/>
                </a:ln>
                <a:solidFill>
                  <a:schemeClr val="tx1">
                    <a:lumMod val="85000"/>
                    <a:lumOff val="15000"/>
                    <a:alpha val="100000"/>
                  </a:schemeClr>
                </a:solidFill>
                <a:latin typeface="Source Han Sans CN Bold"/>
                <a:ea typeface="Source Han Sans CN Bold"/>
                <a:cs typeface="Source Han Sans CN Bold"/>
              </a:rPr>
              <a:t>口</a:t>
            </a:r>
            <a:endParaRPr sz="1800">
              <a:solidFill>
                <a:schemeClr val="tx1">
                  <a:alpha val="100000"/>
                </a:schemeClr>
              </a:solidFill>
              <a:latin typeface="Arial"/>
              <a:ea typeface="黑体"/>
              <a:cs typeface="+mn-cs"/>
            </a:endParaRPr>
          </a:p>
        </p:txBody>
      </p:sp>
      <p:sp>
        <p:nvSpPr>
          <p:cNvPr id="374" name=""/>
          <p:cNvSpPr txBox="true"/>
          <p:nvPr/>
        </p:nvSpPr>
        <p:spPr>
          <a:xfrm rot="0" flipH="false" flipV="false">
            <a:off x="8245380" y="6090345"/>
            <a:ext cx="2622550" cy="336550"/>
          </a:xfrm>
          <a:prstGeom prst="rect">
            <a:avLst/>
          </a:prstGeom>
          <a:ln w="12700">
            <a:prstDash val="solid"/>
            <a:miter lim="800000"/>
          </a:ln>
        </p:spPr>
        <p:txBody>
          <a:bodyPr>
            <a:spAutoFit/>
          </a:bodyPr>
          <a:p>
            <a:pPr marL="0" lvl="0" algn="l" defTabSz="914400">
              <a:lnSpc>
                <a:spcPct val="100000"/>
              </a:lnSpc>
              <a:defRPr sz="1800">
                <a:solidFill>
                  <a:schemeClr val="tx1">
                    <a:alpha val="100000"/>
                  </a:schemeClr>
                </a:solidFill>
                <a:latin typeface="Arial"/>
                <a:ea typeface="黑体"/>
                <a:cs typeface="+mn-cs"/>
              </a:defRPr>
            </a:pPr>
            <a:r>
              <a:rPr lang="en-US" sz="1600" b="false" i="false" u="none" strike="noStrike">
                <a:ln w="12700">
                  <a:noFill/>
                </a:ln>
                <a:solidFill>
                  <a:schemeClr val="tx1">
                    <a:lumMod val="85000"/>
                    <a:lumOff val="15000"/>
                    <a:alpha val="100000"/>
                  </a:schemeClr>
                </a:solidFill>
                <a:latin typeface="Source Han Sans CN Bold"/>
                <a:ea typeface="Source Han Sans CN Bold"/>
                <a:cs typeface="Source Han Sans CN Bold"/>
              </a:rPr>
              <a:t>登录成功进入主页页面</a:t>
            </a:r>
            <a:endParaRPr sz="1800">
              <a:solidFill>
                <a:schemeClr val="tx1">
                  <a:alpha val="100000"/>
                </a:schemeClr>
              </a:solidFill>
              <a:latin typeface="Arial"/>
              <a:ea typeface="黑体"/>
              <a:cs typeface="+mn-cs"/>
            </a:endParaRPr>
          </a:p>
        </p:txBody>
      </p:sp>
    </p:spTree>
  </p:cSld>
</p:sld>
</file>

<file path=ppt/slides/slide28.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375" name=""/>
        <p:cNvGrpSpPr/>
        <p:nvPr/>
      </p:nvGrpSpPr>
      <p:grpSpPr>
        <a:xfrm>
          <a:off x="0" y="0"/>
          <a:ext cx="0" cy="0"/>
          <a:chOff x="0" y="0"/>
          <a:chExt cx="0" cy="0"/>
        </a:xfrm>
      </p:grpSpPr>
      <p:sp>
        <p:nvSpPr>
          <p:cNvPr id="376"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377" name="标题 1"/>
          <p:cNvSpPr txBox="true"/>
          <p:nvPr/>
        </p:nvSpPr>
        <p:spPr>
          <a:xfrm rot="0" flipH="false" flipV="false">
            <a:off x="1594114" y="1130300"/>
            <a:ext cx="8991071" cy="1512840"/>
          </a:xfrm>
          <a:prstGeom prst="round2DiagRect">
            <a:avLst/>
          </a:prstGeom>
          <a:solidFill>
            <a:schemeClr val="bg1"/>
          </a:solidFill>
          <a:ln w="19050"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378" name="标题 1"/>
          <p:cNvSpPr txBox="true"/>
          <p:nvPr/>
        </p:nvSpPr>
        <p:spPr>
          <a:xfrm rot="0" flipH="false" flipV="false">
            <a:off x="2081264" y="1691570"/>
            <a:ext cx="8292565" cy="819447"/>
          </a:xfrm>
          <a:prstGeom prst="rect">
            <a:avLst/>
          </a:prstGeom>
          <a:noFill/>
          <a:ln>
            <a:noFill/>
          </a:ln>
        </p:spPr>
        <p:txBody>
          <a:bodyPr vert="horz" wrap="square" lIns="0" tIns="0" rIns="0" bIns="0" rtlCol="false" anchor="t"/>
          <a:lstStyle/>
          <a:p>
            <a:pPr marL="0" lvl="0" algn="l" defTabSz="914400">
              <a:lnSpc>
                <a:spcPct val="150000"/>
              </a:lnSpc>
              <a:defRPr sz="1800">
                <a:solidFill>
                  <a:schemeClr val="tx1">
                    <a:alpha val="100000"/>
                  </a:schemeClr>
                </a:solidFill>
                <a:latin typeface="Arial"/>
                <a:ea typeface="黑体"/>
                <a:cs typeface="+mn-cs"/>
              </a:defRPr>
            </a:pP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用户管理模块是系统管理的核心，支持关键词检索用户信息，提供新增、批量删除、导出及编辑功能，以表格形式展示用户数据，帮助管理员高效维护用户信息，精准控制权限，确保系统安全稳定运行。</a:t>
            </a:r>
            <a:endParaRPr sz="1800">
              <a:solidFill>
                <a:schemeClr val="tx1">
                  <a:alpha val="100000"/>
                </a:schemeClr>
              </a:solidFill>
              <a:latin typeface="Arial"/>
              <a:ea typeface="黑体"/>
              <a:cs typeface="+mn-cs"/>
            </a:endParaRPr>
          </a:p>
        </p:txBody>
      </p:sp>
      <p:sp>
        <p:nvSpPr>
          <p:cNvPr id="379" name="标题 1"/>
          <p:cNvSpPr txBox="true"/>
          <p:nvPr/>
        </p:nvSpPr>
        <p:spPr>
          <a:xfrm rot="0" flipH="false" flipV="false">
            <a:off x="9296731" y="1167658"/>
            <a:ext cx="1157986" cy="738361"/>
          </a:xfrm>
          <a:prstGeom prst="rect">
            <a:avLst/>
          </a:prstGeom>
          <a:noFill/>
          <a:ln>
            <a:noFill/>
          </a:ln>
        </p:spPr>
        <p:txBody>
          <a:bodyPr vert="horz" wrap="square" lIns="0" tIns="0" rIns="0" bIns="0" rtlCol="false" anchor="t"/>
          <a:lstStyle/>
          <a:p>
            <a:pPr algn="r">
              <a:lnSpc>
                <a:spcPct val="100000"/>
              </a:lnSpc>
            </a:pPr>
            <a:r>
              <a:rPr lang="en-US" sz="3600">
                <a:ln w="12700">
                  <a:solidFill>
                    <a:srgbClr val="7FC5FF">
                      <a:alpha val="100000"/>
                    </a:srgbClr>
                  </a:solidFill>
                </a:ln>
                <a:solidFill>
                  <a:schemeClr val="tx1">
                    <a:alpha val="100000"/>
                  </a:schemeClr>
                </a:solidFill>
                <a:latin typeface="OPPOSans B"/>
                <a:ea typeface="OPPOSans B"/>
                <a:cs typeface="OPPOSans B"/>
              </a:rPr>
              <a:t>01</a:t>
            </a:r>
            <a:endParaRPr lang="zh-CN"/>
          </a:p>
        </p:txBody>
      </p:sp>
      <p:sp>
        <p:nvSpPr>
          <p:cNvPr id="380" name="标题 1"/>
          <p:cNvSpPr txBox="true"/>
          <p:nvPr/>
        </p:nvSpPr>
        <p:spPr>
          <a:xfrm rot="0" flipH="false" flipV="false">
            <a:off x="1878238" y="1276058"/>
            <a:ext cx="45719" cy="40974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381" name="标题 1"/>
          <p:cNvSpPr txBox="true"/>
          <p:nvPr/>
        </p:nvSpPr>
        <p:spPr>
          <a:xfrm rot="0" flipH="false" flipV="false">
            <a:off x="2081264" y="1260270"/>
            <a:ext cx="7443736" cy="377527"/>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用户管理</a:t>
            </a:r>
            <a:endParaRPr lang="zh-CN"/>
          </a:p>
        </p:txBody>
      </p:sp>
      <p:sp>
        <p:nvSpPr>
          <p:cNvPr id="382" name="标题 1"/>
          <p:cNvSpPr txBox="true"/>
          <p:nvPr/>
        </p:nvSpPr>
        <p:spPr>
          <a:xfrm rot="0" flipH="false" flipV="false">
            <a:off x="1594114" y="2875780"/>
            <a:ext cx="8991071" cy="1512840"/>
          </a:xfrm>
          <a:prstGeom prst="round2DiagRect">
            <a:avLst/>
          </a:prstGeom>
          <a:solidFill>
            <a:schemeClr val="bg1"/>
          </a:solidFill>
          <a:ln w="19050"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383" name="标题 1"/>
          <p:cNvSpPr txBox="true"/>
          <p:nvPr/>
        </p:nvSpPr>
        <p:spPr>
          <a:xfrm rot="0" flipH="false" flipV="false">
            <a:off x="2081264" y="3487850"/>
            <a:ext cx="8292565" cy="819447"/>
          </a:xfrm>
          <a:prstGeom prst="rect">
            <a:avLst/>
          </a:prstGeom>
          <a:noFill/>
          <a:ln>
            <a:noFill/>
          </a:ln>
        </p:spPr>
        <p:txBody>
          <a:bodyPr vert="horz" wrap="square" lIns="0" tIns="0" rIns="0" bIns="0" rtlCol="false" anchor="t"/>
          <a:lstStyle/>
          <a:p>
            <a:pPr marL="0" lvl="0" algn="l" defTabSz="914400">
              <a:lnSpc>
                <a:spcPct val="150000"/>
              </a:lnSpc>
              <a:defRPr sz="1800">
                <a:solidFill>
                  <a:schemeClr val="tx1">
                    <a:alpha val="100000"/>
                  </a:schemeClr>
                </a:solidFill>
                <a:latin typeface="Arial"/>
                <a:ea typeface="黑体"/>
                <a:cs typeface="+mn-cs"/>
              </a:defRPr>
            </a:pP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角色管理模块是系统管理的关键，支持关键词检索角色信息，提供新增、批量删除、分配权限及编辑功能，以表格形式展示角色数据，帮助管理员高效维护角色信息，精准分配权限，确保系统安全稳定运行。</a:t>
            </a:r>
            <a:endParaRPr sz="1800">
              <a:solidFill>
                <a:schemeClr val="tx1">
                  <a:alpha val="100000"/>
                </a:schemeClr>
              </a:solidFill>
              <a:latin typeface="Arial"/>
              <a:ea typeface="黑体"/>
              <a:cs typeface="+mn-cs"/>
            </a:endParaRPr>
          </a:p>
        </p:txBody>
      </p:sp>
      <p:sp>
        <p:nvSpPr>
          <p:cNvPr id="384" name="标题 1"/>
          <p:cNvSpPr txBox="true"/>
          <p:nvPr/>
        </p:nvSpPr>
        <p:spPr>
          <a:xfrm rot="0" flipH="false" flipV="false">
            <a:off x="9296731" y="2913138"/>
            <a:ext cx="1157986" cy="738361"/>
          </a:xfrm>
          <a:prstGeom prst="rect">
            <a:avLst/>
          </a:prstGeom>
          <a:noFill/>
          <a:ln>
            <a:noFill/>
          </a:ln>
        </p:spPr>
        <p:txBody>
          <a:bodyPr vert="horz" wrap="square" lIns="0" tIns="0" rIns="0" bIns="0" rtlCol="false" anchor="t"/>
          <a:lstStyle/>
          <a:p>
            <a:pPr algn="r">
              <a:lnSpc>
                <a:spcPct val="100000"/>
              </a:lnSpc>
            </a:pPr>
            <a:r>
              <a:rPr lang="en-US" sz="3600">
                <a:ln w="12700">
                  <a:solidFill>
                    <a:srgbClr val="7FC5FF">
                      <a:alpha val="100000"/>
                    </a:srgbClr>
                  </a:solidFill>
                </a:ln>
                <a:solidFill>
                  <a:schemeClr val="tx1">
                    <a:alpha val="100000"/>
                  </a:schemeClr>
                </a:solidFill>
                <a:latin typeface="OPPOSans B"/>
                <a:ea typeface="OPPOSans B"/>
                <a:cs typeface="OPPOSans B"/>
              </a:rPr>
              <a:t>02</a:t>
            </a:r>
            <a:endParaRPr lang="zh-CN"/>
          </a:p>
        </p:txBody>
      </p:sp>
      <p:sp>
        <p:nvSpPr>
          <p:cNvPr id="385" name="标题 1"/>
          <p:cNvSpPr txBox="true"/>
          <p:nvPr/>
        </p:nvSpPr>
        <p:spPr>
          <a:xfrm rot="0" flipH="false" flipV="false">
            <a:off x="1878238" y="3021538"/>
            <a:ext cx="45719" cy="40974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386" name="标题 1"/>
          <p:cNvSpPr txBox="true"/>
          <p:nvPr/>
        </p:nvSpPr>
        <p:spPr>
          <a:xfrm rot="0" flipH="false" flipV="false">
            <a:off x="2081264" y="3005750"/>
            <a:ext cx="7443736" cy="377527"/>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角色管理</a:t>
            </a:r>
            <a:endParaRPr lang="zh-CN"/>
          </a:p>
        </p:txBody>
      </p:sp>
      <p:sp>
        <p:nvSpPr>
          <p:cNvPr id="387" name="标题 1"/>
          <p:cNvSpPr txBox="true"/>
          <p:nvPr/>
        </p:nvSpPr>
        <p:spPr>
          <a:xfrm rot="0" flipH="false" flipV="false">
            <a:off x="1594114" y="4722860"/>
            <a:ext cx="8991071" cy="1512840"/>
          </a:xfrm>
          <a:prstGeom prst="round2DiagRect">
            <a:avLst/>
          </a:prstGeom>
          <a:solidFill>
            <a:schemeClr val="bg1"/>
          </a:solidFill>
          <a:ln w="19050"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388" name="标题 1"/>
          <p:cNvSpPr txBox="true"/>
          <p:nvPr/>
        </p:nvSpPr>
        <p:spPr>
          <a:xfrm rot="0" flipH="false" flipV="false">
            <a:off x="2081264" y="5284130"/>
            <a:ext cx="8292565" cy="819447"/>
          </a:xfrm>
          <a:prstGeom prst="rect">
            <a:avLst/>
          </a:prstGeom>
          <a:noFill/>
          <a:ln>
            <a:noFill/>
          </a:ln>
        </p:spPr>
        <p:txBody>
          <a:bodyPr vert="horz" wrap="square" lIns="0" tIns="0" rIns="0" bIns="0" rtlCol="false" anchor="t"/>
          <a:lstStyle/>
          <a:p>
            <a:pPr marL="0" lvl="0" algn="l" defTabSz="914400">
              <a:lnSpc>
                <a:spcPct val="150000"/>
              </a:lnSpc>
              <a:defRPr sz="1800">
                <a:solidFill>
                  <a:schemeClr val="tx1">
                    <a:alpha val="100000"/>
                  </a:schemeClr>
                </a:solidFill>
                <a:latin typeface="Arial"/>
                <a:ea typeface="黑体"/>
                <a:cs typeface="+mn-cs"/>
              </a:defRPr>
            </a:pP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菜单管理模块支持关键词检索菜单信息，提供新增、批量删除、添加子菜单及编辑功能，以表格形式展示菜单数据，帮助管理员灵活调整菜单结构，确保系统菜单的清晰性和易用性。</a:t>
            </a:r>
            <a:endParaRPr sz="1800">
              <a:solidFill>
                <a:schemeClr val="tx1">
                  <a:alpha val="100000"/>
                </a:schemeClr>
              </a:solidFill>
              <a:latin typeface="Arial"/>
              <a:ea typeface="黑体"/>
              <a:cs typeface="+mn-cs"/>
            </a:endParaRPr>
          </a:p>
        </p:txBody>
      </p:sp>
      <p:sp>
        <p:nvSpPr>
          <p:cNvPr id="389" name="标题 1"/>
          <p:cNvSpPr txBox="true"/>
          <p:nvPr/>
        </p:nvSpPr>
        <p:spPr>
          <a:xfrm rot="0" flipH="false" flipV="false">
            <a:off x="9296731" y="4760218"/>
            <a:ext cx="1157986" cy="738361"/>
          </a:xfrm>
          <a:prstGeom prst="rect">
            <a:avLst/>
          </a:prstGeom>
          <a:noFill/>
          <a:ln>
            <a:noFill/>
          </a:ln>
        </p:spPr>
        <p:txBody>
          <a:bodyPr vert="horz" wrap="square" lIns="0" tIns="0" rIns="0" bIns="0" rtlCol="false" anchor="t"/>
          <a:lstStyle/>
          <a:p>
            <a:pPr algn="r">
              <a:lnSpc>
                <a:spcPct val="100000"/>
              </a:lnSpc>
            </a:pPr>
            <a:r>
              <a:rPr lang="en-US" sz="3600">
                <a:ln w="12700">
                  <a:solidFill>
                    <a:srgbClr val="7FC5FF">
                      <a:alpha val="100000"/>
                    </a:srgbClr>
                  </a:solidFill>
                </a:ln>
                <a:solidFill>
                  <a:schemeClr val="tx1">
                    <a:alpha val="100000"/>
                  </a:schemeClr>
                </a:solidFill>
                <a:latin typeface="OPPOSans B"/>
                <a:ea typeface="OPPOSans B"/>
                <a:cs typeface="OPPOSans B"/>
              </a:rPr>
              <a:t>03</a:t>
            </a:r>
            <a:endParaRPr lang="zh-CN"/>
          </a:p>
        </p:txBody>
      </p:sp>
      <p:sp>
        <p:nvSpPr>
          <p:cNvPr id="390" name="标题 1"/>
          <p:cNvSpPr txBox="true"/>
          <p:nvPr/>
        </p:nvSpPr>
        <p:spPr>
          <a:xfrm rot="0" flipH="false" flipV="false">
            <a:off x="1878238" y="4868618"/>
            <a:ext cx="45719" cy="40974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391" name="标题 1"/>
          <p:cNvSpPr txBox="true"/>
          <p:nvPr/>
        </p:nvSpPr>
        <p:spPr>
          <a:xfrm rot="0" flipH="false" flipV="false">
            <a:off x="2081264" y="4852830"/>
            <a:ext cx="7443736" cy="377527"/>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菜单管理</a:t>
            </a:r>
            <a:endParaRPr lang="zh-CN"/>
          </a:p>
        </p:txBody>
      </p:sp>
      <p:sp>
        <p:nvSpPr>
          <p:cNvPr id="392"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393"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394"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系统管理功能</a:t>
            </a:r>
            <a:endParaRPr lang="zh-CN"/>
          </a:p>
        </p:txBody>
      </p:sp>
    </p:spTree>
  </p:cSld>
</p:sld>
</file>

<file path=ppt/slides/slide29.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395" name=""/>
        <p:cNvGrpSpPr/>
        <p:nvPr/>
      </p:nvGrpSpPr>
      <p:grpSpPr>
        <a:xfrm>
          <a:off x="0" y="0"/>
          <a:ext cx="0" cy="0"/>
          <a:chOff x="0" y="0"/>
          <a:chExt cx="0" cy="0"/>
        </a:xfrm>
      </p:grpSpPr>
      <p:sp>
        <p:nvSpPr>
          <p:cNvPr id="396"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397" name="标题 1"/>
          <p:cNvSpPr txBox="true"/>
          <p:nvPr/>
        </p:nvSpPr>
        <p:spPr>
          <a:xfrm rot="0" flipH="false" flipV="false">
            <a:off x="756158" y="1445161"/>
            <a:ext cx="4626092" cy="2193741"/>
          </a:xfrm>
          <a:prstGeom prst="roundRect">
            <a:avLst>
              <a:gd name="adj" fmla="val 4708"/>
            </a:avLst>
          </a:prstGeom>
          <a:solidFill>
            <a:schemeClr val="accent1">
              <a:lumMod val="20000"/>
              <a:lumOff val="80000"/>
              <a:alpha val="60000"/>
            </a:schemeClr>
          </a:solidFill>
          <a:ln w="19050" cap="sq">
            <a:noFill/>
            <a:miter/>
          </a:ln>
        </p:spPr>
        <p:txBody>
          <a:bodyPr vert="horz" wrap="square" lIns="91440" tIns="45720" rIns="91440" bIns="45720" rtlCol="false" anchor="ctr"/>
          <a:lstStyle/>
          <a:p>
            <a:pPr algn="ctr">
              <a:lnSpc>
                <a:spcPct val="110000"/>
              </a:lnSpc>
            </a:pPr>
            <a:endParaRPr lang="zh-CN"/>
          </a:p>
        </p:txBody>
      </p:sp>
      <p:cxnSp>
        <p:nvCxnSpPr>
          <p:cNvPr id="398" name="标题 1"/>
          <p:cNvCxnSpPr/>
          <p:nvPr/>
        </p:nvCxnSpPr>
        <p:spPr>
          <a:xfrm rot="0" flipH="false" flipV="false">
            <a:off x="6127359" y="1658524"/>
            <a:ext cx="1572769" cy="0"/>
          </a:xfrm>
          <a:prstGeom prst="line">
            <a:avLst/>
          </a:prstGeom>
          <a:noFill/>
          <a:ln w="19050" cap="sq">
            <a:solidFill>
              <a:schemeClr val="accent1"/>
            </a:solidFill>
            <a:prstDash val="solid"/>
            <a:miter/>
          </a:ln>
        </p:spPr>
      </p:cxnSp>
      <p:cxnSp>
        <p:nvCxnSpPr>
          <p:cNvPr id="399" name="标题 1"/>
          <p:cNvCxnSpPr/>
          <p:nvPr/>
        </p:nvCxnSpPr>
        <p:spPr>
          <a:xfrm rot="0" flipH="true" flipV="false">
            <a:off x="6089650" y="1498818"/>
            <a:ext cx="24274" cy="5359182"/>
          </a:xfrm>
          <a:prstGeom prst="line">
            <a:avLst/>
          </a:prstGeom>
          <a:noFill/>
          <a:ln w="19050" cap="sq">
            <a:solidFill>
              <a:schemeClr val="accent1"/>
            </a:solidFill>
            <a:prstDash val="dash"/>
            <a:miter/>
          </a:ln>
        </p:spPr>
      </p:cxnSp>
      <p:sp>
        <p:nvSpPr>
          <p:cNvPr id="400" name="标题 1"/>
          <p:cNvSpPr txBox="true"/>
          <p:nvPr/>
        </p:nvSpPr>
        <p:spPr>
          <a:xfrm rot="0" flipH="false" flipV="false">
            <a:off x="5954218" y="1498818"/>
            <a:ext cx="319411" cy="319411"/>
          </a:xfrm>
          <a:prstGeom prst="ellipse">
            <a:avLst/>
          </a:prstGeom>
          <a:gradFill>
            <a:gsLst>
              <a:gs pos="0">
                <a:schemeClr val="accent1">
                  <a:alpha val="100000"/>
                </a:schemeClr>
              </a:gs>
              <a:gs pos="100000">
                <a:schemeClr val="accent1">
                  <a:lumMod val="60000"/>
                  <a:lumOff val="40000"/>
                  <a:alpha val="100000"/>
                </a:schemeClr>
              </a:gs>
            </a:gsLst>
            <a:lin ang="135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01" name="标题 1"/>
          <p:cNvSpPr txBox="true"/>
          <p:nvPr/>
        </p:nvSpPr>
        <p:spPr>
          <a:xfrm rot="0" flipH="false" flipV="false">
            <a:off x="7309986" y="1268382"/>
            <a:ext cx="780285" cy="780285"/>
          </a:xfrm>
          <a:prstGeom prst="ellipse">
            <a:avLst/>
          </a:prstGeom>
          <a:gradFill>
            <a:gsLst>
              <a:gs pos="0">
                <a:schemeClr val="accent1">
                  <a:alpha val="100000"/>
                </a:schemeClr>
              </a:gs>
              <a:gs pos="100000">
                <a:schemeClr val="accent1">
                  <a:lumMod val="60000"/>
                  <a:lumOff val="40000"/>
                  <a:alpha val="100000"/>
                </a:schemeClr>
              </a:gs>
            </a:gsLst>
            <a:lin ang="135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02" name="标题 1"/>
          <p:cNvSpPr txBox="true"/>
          <p:nvPr/>
        </p:nvSpPr>
        <p:spPr>
          <a:xfrm rot="0" flipH="false" flipV="false">
            <a:off x="970804" y="2175234"/>
            <a:ext cx="4196802" cy="1340830"/>
          </a:xfrm>
          <a:prstGeom prst="rect">
            <a:avLst/>
          </a:prstGeom>
          <a:noFill/>
          <a:ln>
            <a:noFill/>
          </a:ln>
        </p:spPr>
        <p:txBody>
          <a:bodyPr vert="horz" wrap="square" lIns="0" tIns="0" rIns="0" bIns="0" rtlCol="false" anchor="t"/>
          <a:lstStyle/>
          <a:p>
            <a:pPr marL="0" lvl="0" algn="ctr" defTabSz="914400">
              <a:lnSpc>
                <a:spcPct val="150000"/>
              </a:lnSpc>
              <a:defRPr sz="1800">
                <a:solidFill>
                  <a:schemeClr val="tx1">
                    <a:alpha val="100000"/>
                  </a:schemeClr>
                </a:solidFill>
                <a:latin typeface="Arial"/>
                <a:ea typeface="黑体"/>
                <a:cs typeface="+mn-cs"/>
              </a:defRPr>
            </a:pPr>
            <a:r>
              <a:rPr lang="en-US" sz="1400" b="false" i="false" u="none" strike="noStrike">
                <a:ln w="12700">
                  <a:noFill/>
                </a:ln>
                <a:solidFill>
                  <a:schemeClr val="tx1">
                    <a:alpha val="100000"/>
                  </a:schemeClr>
                </a:solidFill>
                <a:latin typeface="Source Han Sans"/>
                <a:ea typeface="Source Han Sans"/>
                <a:cs typeface="Source Han Sans"/>
              </a:rPr>
              <a:t>文件管理与模型训练模块支持多种数据格式上传、在线训练多种算法模型，</a:t>
            </a:r>
            <a:r>
              <a:rPr lang="zh-CN" sz="1400" b="false" i="false" u="none" strike="noStrike">
                <a:ln w="12700">
                  <a:noFill/>
                </a:ln>
                <a:solidFill>
                  <a:schemeClr val="tx1">
                    <a:alpha val="100000"/>
                  </a:schemeClr>
                </a:solidFill>
                <a:latin typeface="Source Han Sans"/>
                <a:ea typeface="Source Han Sans"/>
                <a:cs typeface="Source Han Sans"/>
              </a:rPr>
              <a:t>用户可下拉选择神经网络，决策树，随机森林等。</a:t>
            </a:r>
            <a:r>
              <a:rPr lang="en-US" sz="1400" b="false" i="false" u="none" strike="noStrike">
                <a:ln w="12700">
                  <a:noFill/>
                </a:ln>
                <a:solidFill>
                  <a:schemeClr val="tx1">
                    <a:alpha val="100000"/>
                  </a:schemeClr>
                </a:solidFill>
                <a:latin typeface="Source Han Sans"/>
                <a:ea typeface="Source Han Sans"/>
                <a:cs typeface="Source Han Sans"/>
              </a:rPr>
              <a:t>提供模型评估与下载功能，简化模型构建流程，提升系统实用性与专业性。</a:t>
            </a:r>
            <a:endParaRPr/>
          </a:p>
        </p:txBody>
      </p:sp>
      <p:sp>
        <p:nvSpPr>
          <p:cNvPr id="403" name="标题 1"/>
          <p:cNvSpPr txBox="true"/>
          <p:nvPr/>
        </p:nvSpPr>
        <p:spPr>
          <a:xfrm rot="0" flipH="false" flipV="false">
            <a:off x="7512189" y="1498818"/>
            <a:ext cx="375878" cy="340777"/>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860" cap="flat">
            <a:noFill/>
            <a:miter/>
          </a:ln>
        </p:spPr>
        <p:txBody>
          <a:bodyPr vert="horz" wrap="square" lIns="91440" tIns="45720" rIns="91440" bIns="45720" rtlCol="false" anchor="ctr"/>
          <a:lstStyle/>
          <a:p>
            <a:pPr algn="l">
              <a:lnSpc>
                <a:spcPct val="110000"/>
              </a:lnSpc>
            </a:pPr>
            <a:endParaRPr lang="zh-CN"/>
          </a:p>
        </p:txBody>
      </p:sp>
      <p:cxnSp>
        <p:nvCxnSpPr>
          <p:cNvPr id="404" name="标题 1"/>
          <p:cNvCxnSpPr/>
          <p:nvPr/>
        </p:nvCxnSpPr>
        <p:spPr>
          <a:xfrm rot="0" flipH="true" flipV="false">
            <a:off x="4489722" y="4419191"/>
            <a:ext cx="1572769" cy="0"/>
          </a:xfrm>
          <a:prstGeom prst="line">
            <a:avLst/>
          </a:prstGeom>
          <a:noFill/>
          <a:ln w="19050" cap="sq">
            <a:solidFill>
              <a:schemeClr val="accent2">
                <a:alpha val="100000"/>
              </a:schemeClr>
            </a:solidFill>
            <a:prstDash val="solid"/>
            <a:miter/>
          </a:ln>
        </p:spPr>
      </p:cxnSp>
      <p:sp>
        <p:nvSpPr>
          <p:cNvPr id="405" name="标题 1"/>
          <p:cNvSpPr txBox="true"/>
          <p:nvPr/>
        </p:nvSpPr>
        <p:spPr>
          <a:xfrm rot="0" flipH="true" flipV="false">
            <a:off x="5916221" y="4259485"/>
            <a:ext cx="319411" cy="319411"/>
          </a:xfrm>
          <a:prstGeom prst="ellipse">
            <a:avLst/>
          </a:prstGeom>
          <a:gradFill>
            <a:gsLst>
              <a:gs pos="0">
                <a:schemeClr val="accent2">
                  <a:alpha val="100000"/>
                </a:schemeClr>
              </a:gs>
              <a:gs pos="100000">
                <a:schemeClr val="accent2">
                  <a:lumMod val="60000"/>
                  <a:lumOff val="40000"/>
                  <a:alpha val="100000"/>
                </a:schemeClr>
              </a:gs>
            </a:gsLst>
            <a:lin ang="135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06" name="标题 1"/>
          <p:cNvSpPr txBox="true"/>
          <p:nvPr/>
        </p:nvSpPr>
        <p:spPr>
          <a:xfrm rot="0" flipH="true" flipV="false">
            <a:off x="4099579" y="4029049"/>
            <a:ext cx="780285" cy="780285"/>
          </a:xfrm>
          <a:prstGeom prst="ellipse">
            <a:avLst/>
          </a:prstGeom>
          <a:gradFill>
            <a:gsLst>
              <a:gs pos="0">
                <a:schemeClr val="accent2">
                  <a:alpha val="100000"/>
                </a:schemeClr>
              </a:gs>
              <a:gs pos="100000">
                <a:schemeClr val="accent2">
                  <a:lumMod val="60000"/>
                  <a:lumOff val="40000"/>
                  <a:alpha val="100000"/>
                </a:schemeClr>
              </a:gs>
            </a:gsLst>
            <a:lin ang="135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07" name="标题 1"/>
          <p:cNvSpPr txBox="true"/>
          <p:nvPr/>
        </p:nvSpPr>
        <p:spPr>
          <a:xfrm rot="0" flipH="false" flipV="false">
            <a:off x="6812995" y="3867189"/>
            <a:ext cx="4626092" cy="2193741"/>
          </a:xfrm>
          <a:prstGeom prst="roundRect">
            <a:avLst>
              <a:gd name="adj" fmla="val 4708"/>
            </a:avLst>
          </a:prstGeom>
          <a:solidFill>
            <a:schemeClr val="accent2">
              <a:lumMod val="20000"/>
              <a:lumOff val="80000"/>
              <a:alpha val="60000"/>
            </a:schemeClr>
          </a:solidFill>
          <a:ln w="19050" cap="sq">
            <a:noFill/>
            <a:miter/>
          </a:ln>
        </p:spPr>
        <p:txBody>
          <a:bodyPr vert="horz" wrap="square" lIns="91440" tIns="45720" rIns="91440" bIns="45720" rtlCol="false" anchor="ctr"/>
          <a:lstStyle/>
          <a:p>
            <a:pPr algn="ctr">
              <a:lnSpc>
                <a:spcPct val="110000"/>
              </a:lnSpc>
            </a:pPr>
            <a:endParaRPr lang="zh-CN"/>
          </a:p>
        </p:txBody>
      </p:sp>
      <p:sp>
        <p:nvSpPr>
          <p:cNvPr id="408" name="标题 1"/>
          <p:cNvSpPr txBox="true"/>
          <p:nvPr/>
        </p:nvSpPr>
        <p:spPr>
          <a:xfrm rot="0" flipH="false" flipV="false">
            <a:off x="7024395" y="4387644"/>
            <a:ext cx="4196802" cy="1620748"/>
          </a:xfrm>
          <a:prstGeom prst="rect">
            <a:avLst/>
          </a:prstGeom>
          <a:noFill/>
          <a:ln>
            <a:noFill/>
          </a:ln>
        </p:spPr>
        <p:txBody>
          <a:bodyPr vert="horz" wrap="square" lIns="0" tIns="0" rIns="0" bIns="0" rtlCol="false" anchor="t"/>
          <a:lstStyle/>
          <a:p>
            <a:pPr marL="0" lvl="0" algn="ctr" defTabSz="914400">
              <a:lnSpc>
                <a:spcPct val="150000"/>
              </a:lnSpc>
              <a:defRPr sz="1800">
                <a:solidFill>
                  <a:schemeClr val="tx1">
                    <a:alpha val="100000"/>
                  </a:schemeClr>
                </a:solidFill>
                <a:latin typeface="Arial"/>
                <a:ea typeface="黑体"/>
                <a:cs typeface="+mn-cs"/>
              </a:defRPr>
            </a:pPr>
            <a:r>
              <a:rPr lang="en-US" sz="1400">
                <a:ln w="12700">
                  <a:noFill/>
                </a:ln>
                <a:solidFill>
                  <a:schemeClr val="tx1">
                    <a:alpha val="100000"/>
                  </a:schemeClr>
                </a:solidFill>
                <a:latin typeface="Source Han Sans"/>
                <a:ea typeface="Source Han Sans"/>
                <a:cs typeface="Source Han Sans"/>
              </a:rPr>
              <a:t>提供在线预测功能，用户</a:t>
            </a:r>
            <a:r>
              <a:rPr lang="zh-CN" sz="1400">
                <a:ln w="12700">
                  <a:noFill/>
                </a:ln>
                <a:solidFill>
                  <a:schemeClr val="tx1">
                    <a:alpha val="100000"/>
                  </a:schemeClr>
                </a:solidFill>
                <a:latin typeface="Source Han Sans"/>
                <a:ea typeface="Source Han Sans"/>
                <a:cs typeface="Source Han Sans"/>
              </a:rPr>
              <a:t>上传测试集</a:t>
            </a:r>
            <a:r>
              <a:rPr lang="en-US" sz="1400">
                <a:ln w="12700">
                  <a:noFill/>
                </a:ln>
                <a:solidFill>
                  <a:schemeClr val="tx1">
                    <a:alpha val="100000"/>
                  </a:schemeClr>
                </a:solidFill>
                <a:latin typeface="Source Han Sans"/>
                <a:ea typeface="Source Han Sans"/>
                <a:cs typeface="Source Han Sans"/>
              </a:rPr>
              <a:t>后，系统实时返回预测结果。
实现预测结果可视化展示功能，</a:t>
            </a:r>
            <a:r>
              <a:rPr lang="en-US" sz="1400" b="false" i="false" u="none" strike="noStrike">
                <a:ln w="12700">
                  <a:noFill/>
                </a:ln>
                <a:solidFill>
                  <a:schemeClr val="tx1">
                    <a:alpha val="100000"/>
                  </a:schemeClr>
                </a:solidFill>
                <a:latin typeface="Source Han Sans"/>
                <a:ea typeface="Source Han Sans"/>
                <a:cs typeface="Source Han Sans"/>
              </a:rPr>
              <a:t>系统通过柱状图直观展示交通状态数量分布，饼图呈现占比，图表支持下载，便于后续使用。</a:t>
            </a:r>
            <a:endParaRPr sz="1800">
              <a:solidFill>
                <a:schemeClr val="tx1">
                  <a:alpha val="100000"/>
                </a:schemeClr>
              </a:solidFill>
              <a:latin typeface="Arial"/>
              <a:ea typeface="黑体"/>
              <a:cs typeface="+mn-cs"/>
            </a:endParaRPr>
          </a:p>
        </p:txBody>
      </p:sp>
      <p:sp>
        <p:nvSpPr>
          <p:cNvPr id="409" name="标题 1"/>
          <p:cNvSpPr txBox="true"/>
          <p:nvPr/>
        </p:nvSpPr>
        <p:spPr>
          <a:xfrm rot="10800000" flipH="true" flipV="true">
            <a:off x="4318299" y="4253299"/>
            <a:ext cx="342845" cy="331784"/>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860" cap="flat">
            <a:noFill/>
            <a:miter/>
          </a:ln>
        </p:spPr>
        <p:txBody>
          <a:bodyPr vert="horz" wrap="square" lIns="91440" tIns="45720" rIns="91440" bIns="45720" rtlCol="false" anchor="ctr"/>
          <a:lstStyle/>
          <a:p>
            <a:pPr algn="l">
              <a:lnSpc>
                <a:spcPct val="110000"/>
              </a:lnSpc>
            </a:pPr>
            <a:endParaRPr lang="zh-CN"/>
          </a:p>
        </p:txBody>
      </p:sp>
      <p:sp>
        <p:nvSpPr>
          <p:cNvPr id="410" name="标题 1"/>
          <p:cNvSpPr txBox="true"/>
          <p:nvPr/>
        </p:nvSpPr>
        <p:spPr>
          <a:xfrm rot="0" flipH="false" flipV="false">
            <a:off x="756158" y="1248800"/>
            <a:ext cx="4626092" cy="874930"/>
          </a:xfrm>
          <a:custGeom>
            <a:avLst/>
            <a:gdLst>
              <a:gd name="connsiteX0" fmla="*/ 52795 w 4626092"/>
              <a:gd name="connsiteY0" fmla="*/ 0 h 874930"/>
              <a:gd name="connsiteX1" fmla="*/ 4573297 w 4626092"/>
              <a:gd name="connsiteY1" fmla="*/ 0 h 874930"/>
              <a:gd name="connsiteX2" fmla="*/ 4626092 w 4626092"/>
              <a:gd name="connsiteY2" fmla="*/ 52795 h 874930"/>
              <a:gd name="connsiteX3" fmla="*/ 4626092 w 4626092"/>
              <a:gd name="connsiteY3" fmla="*/ 249156 h 874930"/>
              <a:gd name="connsiteX4" fmla="*/ 4626092 w 4626092"/>
              <a:gd name="connsiteY4" fmla="*/ 550710 h 874930"/>
              <a:gd name="connsiteX5" fmla="*/ 4626092 w 4626092"/>
              <a:gd name="connsiteY5" fmla="*/ 747071 h 874930"/>
              <a:gd name="connsiteX6" fmla="*/ 4573297 w 4626092"/>
              <a:gd name="connsiteY6" fmla="*/ 799866 h 874930"/>
              <a:gd name="connsiteX7" fmla="*/ 2442702 w 4626092"/>
              <a:gd name="connsiteY7" fmla="*/ 799866 h 874930"/>
              <a:gd name="connsiteX8" fmla="*/ 2313046 w 4626092"/>
              <a:gd name="connsiteY8" fmla="*/ 874930 h 874930"/>
              <a:gd name="connsiteX9" fmla="*/ 2183391 w 4626092"/>
              <a:gd name="connsiteY9" fmla="*/ 799866 h 874930"/>
              <a:gd name="connsiteX10" fmla="*/ 52795 w 4626092"/>
              <a:gd name="connsiteY10" fmla="*/ 799866 h 874930"/>
              <a:gd name="connsiteX11" fmla="*/ 0 w 4626092"/>
              <a:gd name="connsiteY11" fmla="*/ 747071 h 874930"/>
              <a:gd name="connsiteX12" fmla="*/ 0 w 4626092"/>
              <a:gd name="connsiteY12" fmla="*/ 550710 h 874930"/>
              <a:gd name="connsiteX13" fmla="*/ 0 w 4626092"/>
              <a:gd name="connsiteY13" fmla="*/ 249156 h 874930"/>
              <a:gd name="connsiteX14" fmla="*/ 0 w 4626092"/>
              <a:gd name="connsiteY14" fmla="*/ 52795 h 874930"/>
              <a:gd name="connsiteX15" fmla="*/ 52795 w 4626092"/>
              <a:gd name="connsiteY15" fmla="*/ 0 h 874930"/>
            </a:gdLst>
            <a:rect l="l" t="t" r="r" b="b"/>
            <a:pathLst>
              <a:path w="4626092" h="874930">
                <a:moveTo>
                  <a:pt x="52795" y="0"/>
                </a:moveTo>
                <a:lnTo>
                  <a:pt x="4573297" y="0"/>
                </a:lnTo>
                <a:cubicBezTo>
                  <a:pt x="4602455" y="0"/>
                  <a:pt x="4626092" y="23637"/>
                  <a:pt x="4626092" y="52795"/>
                </a:cubicBezTo>
                <a:lnTo>
                  <a:pt x="4626092" y="249156"/>
                </a:lnTo>
                <a:lnTo>
                  <a:pt x="4626092" y="550710"/>
                </a:lnTo>
                <a:lnTo>
                  <a:pt x="4626092" y="747071"/>
                </a:lnTo>
                <a:cubicBezTo>
                  <a:pt x="4626092" y="776229"/>
                  <a:pt x="4602455" y="799866"/>
                  <a:pt x="4573297" y="799866"/>
                </a:cubicBezTo>
                <a:lnTo>
                  <a:pt x="2442702" y="799866"/>
                </a:lnTo>
                <a:lnTo>
                  <a:pt x="2313046" y="874930"/>
                </a:lnTo>
                <a:lnTo>
                  <a:pt x="2183391" y="799866"/>
                </a:lnTo>
                <a:lnTo>
                  <a:pt x="52795" y="799866"/>
                </a:lnTo>
                <a:cubicBezTo>
                  <a:pt x="23637" y="799866"/>
                  <a:pt x="0" y="776229"/>
                  <a:pt x="0" y="747071"/>
                </a:cubicBezTo>
                <a:lnTo>
                  <a:pt x="0" y="550710"/>
                </a:lnTo>
                <a:lnTo>
                  <a:pt x="0" y="249156"/>
                </a:lnTo>
                <a:lnTo>
                  <a:pt x="0" y="52795"/>
                </a:lnTo>
                <a:cubicBezTo>
                  <a:pt x="0" y="23637"/>
                  <a:pt x="23637" y="0"/>
                  <a:pt x="52795" y="0"/>
                </a:cubicBezTo>
                <a:close/>
              </a:path>
            </a:pathLst>
          </a:custGeom>
          <a:gradFill>
            <a:gsLst>
              <a:gs pos="0">
                <a:schemeClr val="accent1">
                  <a:alpha val="100000"/>
                </a:schemeClr>
              </a:gs>
              <a:gs pos="100000">
                <a:schemeClr val="accent1">
                  <a:lumMod val="60000"/>
                  <a:lumOff val="40000"/>
                  <a:alpha val="100000"/>
                </a:schemeClr>
              </a:gs>
            </a:gsLst>
            <a:lin ang="135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11" name="标题 1"/>
          <p:cNvSpPr txBox="true"/>
          <p:nvPr/>
        </p:nvSpPr>
        <p:spPr>
          <a:xfrm rot="0" flipH="false" flipV="false">
            <a:off x="6809750" y="3512715"/>
            <a:ext cx="4626092" cy="874929"/>
          </a:xfrm>
          <a:custGeom>
            <a:avLst/>
            <a:gdLst>
              <a:gd name="connsiteX0" fmla="*/ 52795 w 4626092"/>
              <a:gd name="connsiteY0" fmla="*/ 0 h 874930"/>
              <a:gd name="connsiteX1" fmla="*/ 4573297 w 4626092"/>
              <a:gd name="connsiteY1" fmla="*/ 0 h 874930"/>
              <a:gd name="connsiteX2" fmla="*/ 4626092 w 4626092"/>
              <a:gd name="connsiteY2" fmla="*/ 52795 h 874930"/>
              <a:gd name="connsiteX3" fmla="*/ 4626092 w 4626092"/>
              <a:gd name="connsiteY3" fmla="*/ 249156 h 874930"/>
              <a:gd name="connsiteX4" fmla="*/ 4626092 w 4626092"/>
              <a:gd name="connsiteY4" fmla="*/ 550710 h 874930"/>
              <a:gd name="connsiteX5" fmla="*/ 4626092 w 4626092"/>
              <a:gd name="connsiteY5" fmla="*/ 747071 h 874930"/>
              <a:gd name="connsiteX6" fmla="*/ 4573297 w 4626092"/>
              <a:gd name="connsiteY6" fmla="*/ 799866 h 874930"/>
              <a:gd name="connsiteX7" fmla="*/ 2442702 w 4626092"/>
              <a:gd name="connsiteY7" fmla="*/ 799866 h 874930"/>
              <a:gd name="connsiteX8" fmla="*/ 2313046 w 4626092"/>
              <a:gd name="connsiteY8" fmla="*/ 874930 h 874930"/>
              <a:gd name="connsiteX9" fmla="*/ 2183391 w 4626092"/>
              <a:gd name="connsiteY9" fmla="*/ 799866 h 874930"/>
              <a:gd name="connsiteX10" fmla="*/ 52795 w 4626092"/>
              <a:gd name="connsiteY10" fmla="*/ 799866 h 874930"/>
              <a:gd name="connsiteX11" fmla="*/ 0 w 4626092"/>
              <a:gd name="connsiteY11" fmla="*/ 747071 h 874930"/>
              <a:gd name="connsiteX12" fmla="*/ 0 w 4626092"/>
              <a:gd name="connsiteY12" fmla="*/ 550710 h 874930"/>
              <a:gd name="connsiteX13" fmla="*/ 0 w 4626092"/>
              <a:gd name="connsiteY13" fmla="*/ 249156 h 874930"/>
              <a:gd name="connsiteX14" fmla="*/ 0 w 4626092"/>
              <a:gd name="connsiteY14" fmla="*/ 52795 h 874930"/>
              <a:gd name="connsiteX15" fmla="*/ 52795 w 4626092"/>
              <a:gd name="connsiteY15" fmla="*/ 0 h 874930"/>
            </a:gdLst>
            <a:rect l="l" t="t" r="r" b="b"/>
            <a:pathLst>
              <a:path w="4626092" h="874930">
                <a:moveTo>
                  <a:pt x="52795" y="0"/>
                </a:moveTo>
                <a:lnTo>
                  <a:pt x="4573297" y="0"/>
                </a:lnTo>
                <a:cubicBezTo>
                  <a:pt x="4602455" y="0"/>
                  <a:pt x="4626092" y="23637"/>
                  <a:pt x="4626092" y="52795"/>
                </a:cubicBezTo>
                <a:lnTo>
                  <a:pt x="4626092" y="249156"/>
                </a:lnTo>
                <a:lnTo>
                  <a:pt x="4626092" y="550710"/>
                </a:lnTo>
                <a:lnTo>
                  <a:pt x="4626092" y="747071"/>
                </a:lnTo>
                <a:cubicBezTo>
                  <a:pt x="4626092" y="776229"/>
                  <a:pt x="4602455" y="799866"/>
                  <a:pt x="4573297" y="799866"/>
                </a:cubicBezTo>
                <a:lnTo>
                  <a:pt x="2442702" y="799866"/>
                </a:lnTo>
                <a:lnTo>
                  <a:pt x="2313046" y="874930"/>
                </a:lnTo>
                <a:lnTo>
                  <a:pt x="2183391" y="799866"/>
                </a:lnTo>
                <a:lnTo>
                  <a:pt x="52795" y="799866"/>
                </a:lnTo>
                <a:cubicBezTo>
                  <a:pt x="23637" y="799866"/>
                  <a:pt x="0" y="776229"/>
                  <a:pt x="0" y="747071"/>
                </a:cubicBezTo>
                <a:lnTo>
                  <a:pt x="0" y="550710"/>
                </a:lnTo>
                <a:lnTo>
                  <a:pt x="0" y="249156"/>
                </a:lnTo>
                <a:lnTo>
                  <a:pt x="0" y="52795"/>
                </a:lnTo>
                <a:cubicBezTo>
                  <a:pt x="0" y="23637"/>
                  <a:pt x="23637" y="0"/>
                  <a:pt x="52795" y="0"/>
                </a:cubicBezTo>
                <a:close/>
              </a:path>
            </a:pathLst>
          </a:custGeom>
          <a:gradFill>
            <a:gsLst>
              <a:gs pos="0">
                <a:schemeClr val="accent2">
                  <a:alpha val="100000"/>
                </a:schemeClr>
              </a:gs>
              <a:gs pos="100000">
                <a:schemeClr val="accent2">
                  <a:lumMod val="60000"/>
                  <a:lumOff val="40000"/>
                  <a:alpha val="100000"/>
                </a:schemeClr>
              </a:gs>
            </a:gsLst>
            <a:lin ang="135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12" name="标题 1"/>
          <p:cNvSpPr txBox="true"/>
          <p:nvPr/>
        </p:nvSpPr>
        <p:spPr>
          <a:xfrm rot="0" flipH="false" flipV="false">
            <a:off x="970803" y="1339162"/>
            <a:ext cx="4196803" cy="626455"/>
          </a:xfrm>
          <a:prstGeom prst="rect">
            <a:avLst/>
          </a:prstGeom>
          <a:noFill/>
          <a:ln>
            <a:noFill/>
          </a:ln>
        </p:spPr>
        <p:txBody>
          <a:bodyPr vert="horz" wrap="square" lIns="0" tIns="0" rIns="0" bIns="0" rtlCol="false" anchor="ctr"/>
          <a:lstStyle/>
          <a:p>
            <a:pPr algn="ctr">
              <a:lnSpc>
                <a:spcPct val="130000"/>
              </a:lnSpc>
            </a:pPr>
            <a:r>
              <a:rPr lang="en-US" sz="1600">
                <a:ln w="12700">
                  <a:noFill/>
                </a:ln>
                <a:solidFill>
                  <a:schemeClr val="tx1">
                    <a:alpha val="100000"/>
                  </a:schemeClr>
                </a:solidFill>
                <a:latin typeface="Source Han Sans CN Bold"/>
                <a:ea typeface="Source Han Sans CN Bold"/>
                <a:cs typeface="Source Han Sans CN Bold"/>
              </a:rPr>
              <a:t>文件上传与模型训练</a:t>
            </a:r>
            <a:endParaRPr lang="zh-CN"/>
          </a:p>
        </p:txBody>
      </p:sp>
      <p:sp>
        <p:nvSpPr>
          <p:cNvPr id="413" name="标题 1"/>
          <p:cNvSpPr txBox="true"/>
          <p:nvPr/>
        </p:nvSpPr>
        <p:spPr>
          <a:xfrm rot="0" flipH="false" flipV="false">
            <a:off x="7027640" y="3761190"/>
            <a:ext cx="4196803" cy="626455"/>
          </a:xfrm>
          <a:prstGeom prst="rect">
            <a:avLst/>
          </a:prstGeom>
          <a:noFill/>
          <a:ln>
            <a:noFill/>
          </a:ln>
        </p:spPr>
        <p:txBody>
          <a:bodyPr vert="horz" wrap="square" lIns="0" tIns="0" rIns="0" bIns="0" rtlCol="false" anchor="ctr"/>
          <a:lstStyle/>
          <a:p>
            <a:pPr algn="ctr">
              <a:lnSpc>
                <a:spcPct val="130000"/>
              </a:lnSpc>
            </a:pPr>
            <a:r>
              <a:rPr lang="en-US" sz="1600">
                <a:ln w="12700">
                  <a:noFill/>
                </a:ln>
                <a:solidFill>
                  <a:schemeClr val="tx1">
                    <a:alpha val="100000"/>
                  </a:schemeClr>
                </a:solidFill>
                <a:latin typeface="Source Han Sans CN Bold"/>
                <a:ea typeface="Source Han Sans CN Bold"/>
                <a:cs typeface="Source Han Sans CN Bold"/>
              </a:rPr>
              <a:t>在线预测与结果可视化</a:t>
            </a:r>
            <a:endParaRPr lang="zh-CN"/>
          </a:p>
        </p:txBody>
      </p:sp>
      <p:sp>
        <p:nvSpPr>
          <p:cNvPr id="414"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415"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416"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模型训练与预测</a:t>
            </a:r>
            <a:endParaRPr lang="zh-CN"/>
          </a:p>
        </p:txBody>
      </p:sp>
    </p:spTree>
  </p:cSld>
</p:sld>
</file>

<file path=ppt/slides/slide3.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417" name=""/>
        <p:cNvGrpSpPr/>
        <p:nvPr/>
      </p:nvGrpSpPr>
      <p:grpSpPr>
        <a:xfrm>
          <a:off x="0" y="0"/>
          <a:ext cx="0" cy="0"/>
          <a:chOff x="0" y="0"/>
          <a:chExt cx="0" cy="0"/>
        </a:xfrm>
      </p:grpSpPr>
      <p:sp>
        <p:nvSpPr>
          <p:cNvPr id="418" name="标题 1"/>
          <p:cNvSpPr txBox="true"/>
          <p:nvPr/>
        </p:nvSpPr>
        <p:spPr>
          <a:xfrm rot="0" flipH="false" flipV="false">
            <a:off x="0" y="0"/>
            <a:ext cx="12210287" cy="6869765"/>
          </a:xfrm>
          <a:prstGeom prst="rect">
            <a:avLst/>
          </a:prstGeom>
          <a:gradFill>
            <a:gsLst>
              <a:gs pos="49000">
                <a:schemeClr val="bg1">
                  <a:alpha val="100000"/>
                </a:schemeClr>
              </a:gs>
              <a:gs pos="100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19" name="标题 1"/>
          <p:cNvSpPr txBox="true"/>
          <p:nvPr/>
        </p:nvSpPr>
        <p:spPr>
          <a:xfrm rot="10800000" flipH="true" flipV="false">
            <a:off x="-9143" y="473561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20" name="标题 1"/>
          <p:cNvSpPr txBox="true"/>
          <p:nvPr/>
        </p:nvSpPr>
        <p:spPr>
          <a:xfrm rot="10800000" flipH="true" flipV="false">
            <a:off x="-13442" y="3051826"/>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21" name="标题 1"/>
          <p:cNvSpPr txBox="true"/>
          <p:nvPr/>
        </p:nvSpPr>
        <p:spPr>
          <a:xfrm rot="10800000" flipH="true" flipV="false">
            <a:off x="-14910" y="196272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22" name="标题 1"/>
          <p:cNvSpPr txBox="true"/>
          <p:nvPr/>
        </p:nvSpPr>
        <p:spPr>
          <a:xfrm rot="10800000" flipH="true" flipV="false">
            <a:off x="0" y="-1"/>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bg1">
                  <a:alpha val="51004"/>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23" name="标题 1"/>
          <p:cNvSpPr txBox="true"/>
          <p:nvPr/>
        </p:nvSpPr>
        <p:spPr>
          <a:xfrm rot="0" flipH="false" flipV="false">
            <a:off x="-1291" y="559738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24" name="标题 1"/>
          <p:cNvSpPr txBox="true"/>
          <p:nvPr/>
        </p:nvSpPr>
        <p:spPr>
          <a:xfrm rot="10800000" flipH="true" flipV="false">
            <a:off x="5093" y="72714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25" name="标题 1"/>
          <p:cNvSpPr txBox="true"/>
          <p:nvPr/>
        </p:nvSpPr>
        <p:spPr>
          <a:xfrm rot="0" flipH="false" flipV="false">
            <a:off x="724174" y="2981979"/>
            <a:ext cx="5131594" cy="1761290"/>
          </a:xfrm>
          <a:prstGeom prst="rect">
            <a:avLst/>
          </a:prstGeom>
          <a:noFill/>
          <a:ln cap="sq">
            <a:noFill/>
          </a:ln>
        </p:spPr>
        <p:txBody>
          <a:bodyPr vert="horz" wrap="square" lIns="0" tIns="0" rIns="0" bIns="0" rtlCol="false" anchor="t"/>
          <a:lstStyle/>
          <a:p>
            <a:pPr algn="l">
              <a:lnSpc>
                <a:spcPct val="130000"/>
              </a:lnSpc>
            </a:pPr>
            <a:r>
              <a:rPr lang="en-US" sz="4000">
                <a:ln w="12700">
                  <a:noFill/>
                </a:ln>
                <a:solidFill>
                  <a:schemeClr val="tx1">
                    <a:alpha val="100000"/>
                  </a:schemeClr>
                </a:solidFill>
                <a:latin typeface="Source Han Sans CN Bold"/>
                <a:ea typeface="Source Han Sans CN Bold"/>
                <a:cs typeface="Source Han Sans CN Bold"/>
              </a:rPr>
              <a:t>项目背景与</a:t>
            </a:r>
            <a:r>
              <a:rPr lang="zh-CN" sz="4000">
                <a:ln w="12700">
                  <a:noFill/>
                </a:ln>
                <a:solidFill>
                  <a:schemeClr val="tx1">
                    <a:alpha val="100000"/>
                  </a:schemeClr>
                </a:solidFill>
                <a:latin typeface="Source Han Sans CN Bold"/>
                <a:ea typeface="Source Han Sans CN Bold"/>
                <a:cs typeface="Source Han Sans CN Bold"/>
              </a:rPr>
              <a:t>介绍</a:t>
            </a:r>
            <a:endParaRPr/>
          </a:p>
        </p:txBody>
      </p:sp>
      <p:sp>
        <p:nvSpPr>
          <p:cNvPr id="426" name="标题 1"/>
          <p:cNvSpPr txBox="true"/>
          <p:nvPr/>
        </p:nvSpPr>
        <p:spPr>
          <a:xfrm rot="0" flipH="false" flipV="false">
            <a:off x="1142396" y="1728457"/>
            <a:ext cx="3606068" cy="1282586"/>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PART-</a:t>
            </a:r>
            <a:endParaRPr lang="zh-CN"/>
          </a:p>
        </p:txBody>
      </p:sp>
      <p:sp>
        <p:nvSpPr>
          <p:cNvPr id="427" name="标题 1"/>
          <p:cNvSpPr txBox="true"/>
          <p:nvPr/>
        </p:nvSpPr>
        <p:spPr>
          <a:xfrm rot="0" flipH="false" flipV="false">
            <a:off x="3702634" y="58069"/>
            <a:ext cx="2467683" cy="2952974"/>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01</a:t>
            </a:r>
            <a:endParaRPr lang="zh-CN"/>
          </a:p>
        </p:txBody>
      </p:sp>
      <p:pic>
        <p:nvPicPr>
          <p:cNvPr id="428" name=""/>
          <p:cNvPicPr>
            <a:picLocks noChangeAspect="true"/>
          </p:cNvPicPr>
          <p:nvPr/>
        </p:nvPicPr>
        <p:blipFill>
          <a:blip r:embed="rId1"/>
          <a:stretch>
            <a:fillRect/>
          </a:stretch>
        </p:blipFill>
        <p:spPr>
          <a:xfrm rot="0" flipH="false" flipV="false">
            <a:off x="7853680" y="727143"/>
            <a:ext cx="3212591" cy="5071872"/>
          </a:xfrm>
          <a:prstGeom prst="rect"/>
        </p:spPr>
      </p:pic>
    </p:spTree>
  </p:cSld>
</p:sld>
</file>

<file path=ppt/slides/slide30.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429" name=""/>
        <p:cNvGrpSpPr/>
        <p:nvPr/>
      </p:nvGrpSpPr>
      <p:grpSpPr>
        <a:xfrm>
          <a:off x="0" y="0"/>
          <a:ext cx="0" cy="0"/>
          <a:chOff x="0" y="0"/>
          <a:chExt cx="0" cy="0"/>
        </a:xfrm>
      </p:grpSpPr>
      <p:sp>
        <p:nvSpPr>
          <p:cNvPr id="430" name="标题 1"/>
          <p:cNvSpPr txBox="true"/>
          <p:nvPr/>
        </p:nvSpPr>
        <p:spPr>
          <a:xfrm rot="0" flipH="false" flipV="false">
            <a:off x="66598" y="-4304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31" name="标题 1"/>
          <p:cNvSpPr txBox="true"/>
          <p:nvPr/>
        </p:nvSpPr>
        <p:spPr>
          <a:xfrm rot="0" flipH="false" flipV="false">
            <a:off x="876400" y="1844703"/>
            <a:ext cx="4500000" cy="567164"/>
          </a:xfrm>
          <a:prstGeom prst="rect">
            <a:avLst/>
          </a:prstGeom>
          <a:noFill/>
          <a:ln>
            <a:noFill/>
          </a:ln>
        </p:spPr>
        <p:txBody>
          <a:bodyPr vert="horz" wrap="square" lIns="0" tIns="0" rIns="0" bIns="0" rtlCol="false" anchor="t"/>
          <a:lstStyle/>
          <a:p>
            <a:pPr algn="l">
              <a:lnSpc>
                <a:spcPct val="100000"/>
              </a:lnSpc>
            </a:pPr>
            <a:r>
              <a:rPr lang="en-US" sz="3600">
                <a:ln w="12700">
                  <a:noFill/>
                </a:ln>
                <a:solidFill>
                  <a:schemeClr val="accent1">
                    <a:lumMod val="75000"/>
                    <a:alpha val="100000"/>
                  </a:schemeClr>
                </a:solidFill>
                <a:latin typeface="OPPOSans B"/>
                <a:ea typeface="OPPOSans B"/>
                <a:cs typeface="OPPOSans B"/>
              </a:rPr>
              <a:t>01.</a:t>
            </a:r>
            <a:endParaRPr lang="zh-CN"/>
          </a:p>
        </p:txBody>
      </p:sp>
      <p:sp>
        <p:nvSpPr>
          <p:cNvPr id="432" name="标题 1"/>
          <p:cNvSpPr txBox="true"/>
          <p:nvPr/>
        </p:nvSpPr>
        <p:spPr>
          <a:xfrm rot="0" flipH="false" flipV="false">
            <a:off x="660400" y="2484553"/>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433" name="标题 1"/>
          <p:cNvSpPr txBox="true"/>
          <p:nvPr/>
        </p:nvSpPr>
        <p:spPr>
          <a:xfrm rot="0" flipH="false" flipV="false">
            <a:off x="6820900" y="1844703"/>
            <a:ext cx="4500000" cy="567164"/>
          </a:xfrm>
          <a:prstGeom prst="rect">
            <a:avLst/>
          </a:prstGeom>
          <a:noFill/>
          <a:ln>
            <a:noFill/>
          </a:ln>
        </p:spPr>
        <p:txBody>
          <a:bodyPr vert="horz" wrap="square" lIns="0" tIns="0" rIns="0" bIns="0" rtlCol="false" anchor="t"/>
          <a:lstStyle/>
          <a:p>
            <a:pPr algn="l">
              <a:lnSpc>
                <a:spcPct val="100000"/>
              </a:lnSpc>
            </a:pPr>
            <a:r>
              <a:rPr lang="en-US" sz="3600">
                <a:ln w="12700">
                  <a:noFill/>
                </a:ln>
                <a:solidFill>
                  <a:schemeClr val="accent1">
                    <a:lumMod val="75000"/>
                    <a:alpha val="100000"/>
                  </a:schemeClr>
                </a:solidFill>
                <a:latin typeface="OPPOSans B"/>
                <a:ea typeface="OPPOSans B"/>
                <a:cs typeface="OPPOSans B"/>
              </a:rPr>
              <a:t>02.</a:t>
            </a:r>
            <a:endParaRPr lang="zh-CN"/>
          </a:p>
        </p:txBody>
      </p:sp>
      <p:sp>
        <p:nvSpPr>
          <p:cNvPr id="434" name="标题 1"/>
          <p:cNvSpPr txBox="true"/>
          <p:nvPr/>
        </p:nvSpPr>
        <p:spPr>
          <a:xfrm rot="0" flipH="false" flipV="false">
            <a:off x="6622900" y="2484553"/>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435" name="标题 1"/>
          <p:cNvSpPr txBox="true"/>
          <p:nvPr/>
        </p:nvSpPr>
        <p:spPr>
          <a:xfrm rot="0" flipH="false" flipV="false">
            <a:off x="876400" y="2732601"/>
            <a:ext cx="4500000" cy="659239"/>
          </a:xfrm>
          <a:prstGeom prst="rect">
            <a:avLst/>
          </a:prstGeom>
          <a:noFill/>
          <a:ln w="12700" cap="sq">
            <a:noFill/>
            <a:miter/>
          </a:ln>
        </p:spPr>
        <p:txBody>
          <a:bodyPr vert="horz" wrap="square" lIns="0" tIns="0" rIns="0" bIns="0" rtlCol="false" anchor="ctr"/>
          <a:lstStyle/>
          <a:p>
            <a:pPr algn="l">
              <a:lnSpc>
                <a:spcPct val="13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数据报表</a:t>
            </a:r>
            <a:endParaRPr lang="zh-CN"/>
          </a:p>
        </p:txBody>
      </p:sp>
      <p:sp>
        <p:nvSpPr>
          <p:cNvPr id="436" name="标题 1"/>
          <p:cNvSpPr txBox="true"/>
          <p:nvPr/>
        </p:nvSpPr>
        <p:spPr>
          <a:xfrm rot="0" flipH="false" flipV="false">
            <a:off x="876400" y="3429000"/>
            <a:ext cx="4500000" cy="1928692"/>
          </a:xfrm>
          <a:prstGeom prst="rect">
            <a:avLst/>
          </a:prstGeom>
          <a:noFill/>
          <a:ln>
            <a:noFill/>
          </a:ln>
        </p:spPr>
        <p:txBody>
          <a:bodyPr vert="horz" wrap="square" lIns="0" tIns="0" rIns="0" bIns="0" rtlCol="false" anchor="t"/>
          <a:lstStyle/>
          <a:p>
            <a:pPr marL="0" lvl="0" algn="l" defTabSz="914400">
              <a:lnSpc>
                <a:spcPct val="150000"/>
              </a:lnSpc>
              <a:defRPr sz="1800">
                <a:solidFill>
                  <a:schemeClr val="tx1">
                    <a:alpha val="100000"/>
                  </a:schemeClr>
                </a:solidFill>
                <a:latin typeface="Arial"/>
                <a:ea typeface="黑体"/>
                <a:cs typeface="+mn-cs"/>
              </a:defRPr>
            </a:pPr>
            <a:r>
              <a:rPr lang="en-US" sz="1400">
                <a:ln w="12700">
                  <a:noFill/>
                </a:ln>
                <a:solidFill>
                  <a:schemeClr val="tx1">
                    <a:lumMod val="85000"/>
                    <a:lumOff val="15000"/>
                    <a:alpha val="100000"/>
                  </a:schemeClr>
                </a:solidFill>
                <a:latin typeface="Source Han Sans"/>
                <a:ea typeface="Source Han Sans"/>
                <a:cs typeface="Source Han Sans"/>
              </a:rPr>
              <a:t>提供交通数据分析报表，以柱状图、饼图等形式展示交通流量、拥堵情况等数据。
</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柱</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状</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图以直观的柱体高度对比，展示</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 “</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正常</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轻度拥堵</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重度拥堵</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 </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的数量分布，清晰反映不同交通状态的具体数值差异；饼图则以比例形式呈现各类交通情况的占比，使用户一目了然地掌握交通状况的结构比例。</a:t>
            </a:r>
            <a:endParaRPr sz="1800">
              <a:solidFill>
                <a:schemeClr val="tx1">
                  <a:alpha val="100000"/>
                </a:schemeClr>
              </a:solidFill>
              <a:latin typeface="Arial"/>
              <a:ea typeface="黑体"/>
              <a:cs typeface="+mn-cs"/>
            </a:endParaRPr>
          </a:p>
        </p:txBody>
      </p:sp>
      <p:sp>
        <p:nvSpPr>
          <p:cNvPr id="437" name="标题 1"/>
          <p:cNvSpPr txBox="true"/>
          <p:nvPr/>
        </p:nvSpPr>
        <p:spPr>
          <a:xfrm rot="0" flipH="false" flipV="false">
            <a:off x="6820900" y="2732601"/>
            <a:ext cx="4500000" cy="659239"/>
          </a:xfrm>
          <a:prstGeom prst="rect">
            <a:avLst/>
          </a:prstGeom>
          <a:noFill/>
          <a:ln w="12700" cap="sq">
            <a:noFill/>
            <a:miter/>
          </a:ln>
        </p:spPr>
        <p:txBody>
          <a:bodyPr vert="horz" wrap="square" lIns="0" tIns="0" rIns="0" bIns="0" rtlCol="false" anchor="ctr"/>
          <a:lstStyle/>
          <a:p>
            <a:pPr algn="l">
              <a:lnSpc>
                <a:spcPct val="13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交通状况分布与趋势分析</a:t>
            </a:r>
            <a:endParaRPr lang="zh-CN"/>
          </a:p>
        </p:txBody>
      </p:sp>
      <p:sp>
        <p:nvSpPr>
          <p:cNvPr id="438" name="标题 1"/>
          <p:cNvSpPr txBox="true"/>
          <p:nvPr/>
        </p:nvSpPr>
        <p:spPr>
          <a:xfrm rot="0" flipH="false" flipV="false">
            <a:off x="6820900" y="3455341"/>
            <a:ext cx="4500000" cy="1928692"/>
          </a:xfrm>
          <a:prstGeom prst="rect">
            <a:avLst/>
          </a:prstGeom>
          <a:noFill/>
          <a:ln>
            <a:noFill/>
          </a:ln>
        </p:spPr>
        <p:txBody>
          <a:bodyPr vert="horz" wrap="square" lIns="0" tIns="0" rIns="0" bIns="0" rtlCol="false" anchor="t"/>
          <a:lstStyle/>
          <a:p>
            <a:pPr marL="0" lvl="0" algn="l" defTabSz="914400">
              <a:lnSpc>
                <a:spcPct val="150000"/>
              </a:lnSpc>
              <a:defRPr sz="1800">
                <a:solidFill>
                  <a:schemeClr val="tx1">
                    <a:alpha val="100000"/>
                  </a:schemeClr>
                </a:solidFill>
                <a:latin typeface="Arial"/>
                <a:ea typeface="黑体"/>
                <a:cs typeface="+mn-cs"/>
              </a:defRPr>
            </a:pPr>
            <a:r>
              <a:rPr lang="en-US" sz="1400">
                <a:ln w="12700">
                  <a:noFill/>
                </a:ln>
                <a:solidFill>
                  <a:schemeClr val="tx1">
                    <a:lumMod val="85000"/>
                    <a:lumOff val="15000"/>
                    <a:alpha val="100000"/>
                  </a:schemeClr>
                </a:solidFill>
                <a:latin typeface="Source Han Sans"/>
                <a:ea typeface="Source Han Sans"/>
                <a:cs typeface="Source Han Sans"/>
              </a:rPr>
              <a:t>分析交通状况的时空分布特征</a:t>
            </a:r>
            <a:r>
              <a:rPr lang="zh-CN" sz="1400">
                <a:ln w="12700">
                  <a:noFill/>
                </a:ln>
                <a:solidFill>
                  <a:schemeClr val="tx1">
                    <a:lumMod val="85000"/>
                    <a:lumOff val="15000"/>
                    <a:alpha val="100000"/>
                  </a:schemeClr>
                </a:solidFill>
                <a:latin typeface="Source Han Sans"/>
                <a:ea typeface="Source Han Sans"/>
                <a:cs typeface="Source Han Sans"/>
              </a:rPr>
              <a:t>，</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用户能够从宏观与微观层面全面解读交通数据，不仅提升了数据利用效率，还为交通调度策略制定、模型优化方向指引等提供了直观、精准的依据，切实增强了系统在交通管理场景中的实用性与决策支持能力。</a:t>
            </a:r>
            <a:endParaRPr/>
          </a:p>
        </p:txBody>
      </p:sp>
      <p:sp>
        <p:nvSpPr>
          <p:cNvPr id="439"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440"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441"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数据分析与可视化</a:t>
            </a:r>
            <a:endParaRPr lang="zh-CN"/>
          </a:p>
        </p:txBody>
      </p:sp>
    </p:spTree>
  </p:cSld>
</p:sld>
</file>

<file path=ppt/slides/slide31.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442" name=""/>
        <p:cNvGrpSpPr/>
        <p:nvPr/>
      </p:nvGrpSpPr>
      <p:grpSpPr>
        <a:xfrm>
          <a:off x="0" y="0"/>
          <a:ext cx="0" cy="0"/>
          <a:chOff x="0" y="0"/>
          <a:chExt cx="0" cy="0"/>
        </a:xfrm>
      </p:grpSpPr>
      <p:sp>
        <p:nvSpPr>
          <p:cNvPr id="443" name="标题 1"/>
          <p:cNvSpPr txBox="true"/>
          <p:nvPr/>
        </p:nvSpPr>
        <p:spPr>
          <a:xfrm rot="0" flipH="false" flipV="false">
            <a:off x="66598" y="-4304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44" name="标题 1"/>
          <p:cNvSpPr txBox="true"/>
          <p:nvPr/>
        </p:nvSpPr>
        <p:spPr>
          <a:xfrm rot="0" flipH="false" flipV="false">
            <a:off x="678400" y="990647"/>
            <a:ext cx="4500000" cy="567164"/>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en-US" sz="3600">
                <a:ln w="12700">
                  <a:noFill/>
                </a:ln>
                <a:solidFill>
                  <a:schemeClr val="accent1">
                    <a:lumMod val="75000"/>
                    <a:alpha val="100000"/>
                  </a:schemeClr>
                </a:solidFill>
                <a:latin typeface="OPPOSans B"/>
                <a:ea typeface="OPPOSans B"/>
                <a:cs typeface="OPPOSans B"/>
              </a:rPr>
              <a:t>01.</a:t>
            </a:r>
            <a:r>
              <a:rPr lang="zh-CN" sz="1500" b="false" i="false" u="none" strike="noStrike">
                <a:solidFill>
                  <a:schemeClr val="tx1">
                    <a:alpha val="100000"/>
                  </a:schemeClr>
                </a:solidFill>
                <a:latin typeface="宋体"/>
                <a:ea typeface="宋体"/>
                <a:cs typeface="+mn-cs"/>
              </a:rPr>
              <a:t>车辆计数分布图</a:t>
            </a:r>
            <a:endParaRPr sz="1800">
              <a:solidFill>
                <a:schemeClr val="tx1">
                  <a:alpha val="100000"/>
                </a:schemeClr>
              </a:solidFill>
              <a:latin typeface="Arial"/>
              <a:ea typeface="黑体"/>
              <a:cs typeface="+mn-cs"/>
            </a:endParaRPr>
          </a:p>
        </p:txBody>
      </p:sp>
      <p:sp>
        <p:nvSpPr>
          <p:cNvPr id="445" name="标题 1"/>
          <p:cNvSpPr txBox="true"/>
          <p:nvPr/>
        </p:nvSpPr>
        <p:spPr>
          <a:xfrm rot="0" flipH="false" flipV="false">
            <a:off x="678400" y="1557811"/>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446" name="标题 1"/>
          <p:cNvSpPr txBox="true"/>
          <p:nvPr/>
        </p:nvSpPr>
        <p:spPr>
          <a:xfrm rot="0" flipH="false" flipV="false">
            <a:off x="6617600" y="990647"/>
            <a:ext cx="4500000" cy="567164"/>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en-US" sz="3600">
                <a:ln w="12700">
                  <a:noFill/>
                </a:ln>
                <a:solidFill>
                  <a:schemeClr val="accent1">
                    <a:lumMod val="75000"/>
                    <a:alpha val="100000"/>
                  </a:schemeClr>
                </a:solidFill>
                <a:latin typeface="OPPOSans B"/>
                <a:ea typeface="OPPOSans B"/>
                <a:cs typeface="OPPOSans B"/>
              </a:rPr>
              <a:t>02.</a:t>
            </a:r>
            <a:r>
              <a:rPr lang="zh-CN" sz="1500" b="false" i="false" u="none" strike="noStrike">
                <a:solidFill>
                  <a:schemeClr val="tx1">
                    <a:alpha val="100000"/>
                  </a:schemeClr>
                </a:solidFill>
                <a:latin typeface="宋体"/>
                <a:ea typeface="宋体"/>
                <a:cs typeface="+mn-cs"/>
              </a:rPr>
              <a:t>交通状况分布图</a:t>
            </a:r>
            <a:endParaRPr sz="1800">
              <a:solidFill>
                <a:schemeClr val="tx1">
                  <a:alpha val="100000"/>
                </a:schemeClr>
              </a:solidFill>
              <a:latin typeface="Arial"/>
              <a:ea typeface="黑体"/>
              <a:cs typeface="+mn-cs"/>
            </a:endParaRPr>
          </a:p>
        </p:txBody>
      </p:sp>
      <p:sp>
        <p:nvSpPr>
          <p:cNvPr id="447" name="标题 1"/>
          <p:cNvSpPr txBox="true"/>
          <p:nvPr/>
        </p:nvSpPr>
        <p:spPr>
          <a:xfrm rot="0" flipH="false" flipV="false">
            <a:off x="6617600" y="1557811"/>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448" name="标题 1"/>
          <p:cNvSpPr txBox="true"/>
          <p:nvPr/>
        </p:nvSpPr>
        <p:spPr>
          <a:xfrm rot="0" flipH="false" flipV="false">
            <a:off x="6780400" y="5352871"/>
            <a:ext cx="4500000" cy="785240"/>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zh-CN" sz="1500" b="false" i="false" u="none" strike="noStrike">
                <a:solidFill>
                  <a:schemeClr val="tx1">
                    <a:alpha val="100000"/>
                  </a:schemeClr>
                </a:solidFill>
                <a:latin typeface="宋体"/>
                <a:ea typeface="宋体"/>
                <a:cs typeface="+mn-cs"/>
              </a:rPr>
              <a:t>normal</a:t>
            </a:r>
            <a:r>
              <a:rPr lang="zh-CN" sz="1500" b="false" i="false" u="none" strike="noStrike">
                <a:solidFill>
                  <a:schemeClr val="tx1">
                    <a:alpha val="100000"/>
                  </a:schemeClr>
                </a:solidFill>
                <a:latin typeface="宋体"/>
                <a:ea typeface="宋体"/>
                <a:cs typeface="+mn-cs"/>
              </a:rPr>
              <a:t>交通状况频率最高，占</a:t>
            </a:r>
            <a:r>
              <a:rPr lang="zh-CN" sz="1500" b="false" i="false" u="none" strike="noStrike">
                <a:solidFill>
                  <a:schemeClr val="tx1">
                    <a:alpha val="100000"/>
                  </a:schemeClr>
                </a:solidFill>
                <a:latin typeface="宋体"/>
                <a:ea typeface="宋体"/>
                <a:cs typeface="+mn-cs"/>
              </a:rPr>
              <a:t>56.1%</a:t>
            </a:r>
            <a:r>
              <a:rPr lang="zh-CN" sz="1500" b="false" i="false" u="none" strike="noStrike">
                <a:solidFill>
                  <a:schemeClr val="tx1">
                    <a:alpha val="100000"/>
                  </a:schemeClr>
                </a:solidFill>
                <a:latin typeface="宋体"/>
                <a:ea typeface="宋体"/>
                <a:cs typeface="+mn-cs"/>
              </a:rPr>
              <a:t>，</a:t>
            </a:r>
            <a:r>
              <a:rPr lang="zh-CN" sz="1500" b="false" i="false" u="none" strike="noStrike">
                <a:solidFill>
                  <a:schemeClr val="tx1">
                    <a:alpha val="100000"/>
                  </a:schemeClr>
                </a:solidFill>
                <a:latin typeface="宋体"/>
                <a:ea typeface="宋体"/>
                <a:cs typeface="+mn-cs"/>
              </a:rPr>
              <a:t>heavy</a:t>
            </a:r>
            <a:r>
              <a:rPr lang="zh-CN" sz="1500" b="false" i="false" u="none" strike="noStrike">
                <a:solidFill>
                  <a:schemeClr val="tx1">
                    <a:alpha val="100000"/>
                  </a:schemeClr>
                </a:solidFill>
                <a:latin typeface="宋体"/>
                <a:ea typeface="宋体"/>
                <a:cs typeface="+mn-cs"/>
              </a:rPr>
              <a:t>次之，</a:t>
            </a:r>
            <a:r>
              <a:rPr lang="zh-CN" sz="1500" b="false" i="false" u="none" strike="noStrike">
                <a:solidFill>
                  <a:schemeClr val="tx1">
                    <a:alpha val="100000"/>
                  </a:schemeClr>
                </a:solidFill>
                <a:latin typeface="宋体"/>
                <a:ea typeface="宋体"/>
                <a:cs typeface="+mn-cs"/>
              </a:rPr>
              <a:t>high</a:t>
            </a:r>
            <a:r>
              <a:rPr lang="zh-CN" sz="1500" b="false" i="false" u="none" strike="noStrike">
                <a:solidFill>
                  <a:schemeClr val="tx1">
                    <a:alpha val="100000"/>
                  </a:schemeClr>
                </a:solidFill>
                <a:latin typeface="宋体"/>
                <a:ea typeface="宋体"/>
                <a:cs typeface="+mn-cs"/>
              </a:rPr>
              <a:t>和</a:t>
            </a:r>
            <a:r>
              <a:rPr lang="zh-CN" sz="1500" b="false" i="false" u="none" strike="noStrike">
                <a:solidFill>
                  <a:schemeClr val="tx1">
                    <a:alpha val="100000"/>
                  </a:schemeClr>
                </a:solidFill>
                <a:latin typeface="宋体"/>
                <a:ea typeface="宋体"/>
                <a:cs typeface="+mn-cs"/>
              </a:rPr>
              <a:t>low</a:t>
            </a:r>
            <a:r>
              <a:rPr lang="zh-CN" sz="1500" b="false" i="false" u="none" strike="noStrike">
                <a:solidFill>
                  <a:schemeClr val="tx1">
                    <a:alpha val="100000"/>
                  </a:schemeClr>
                </a:solidFill>
                <a:latin typeface="宋体"/>
                <a:ea typeface="宋体"/>
                <a:cs typeface="+mn-cs"/>
              </a:rPr>
              <a:t>最低，说明大多数情况下交通正常，少数情况下出现拥堵。</a:t>
            </a:r>
            <a:endParaRPr sz="1800">
              <a:solidFill>
                <a:schemeClr val="tx1">
                  <a:alpha val="100000"/>
                </a:schemeClr>
              </a:solidFill>
              <a:latin typeface="Arial"/>
              <a:ea typeface="黑体"/>
              <a:cs typeface="+mn-cs"/>
            </a:endParaRPr>
          </a:p>
        </p:txBody>
      </p:sp>
      <p:sp>
        <p:nvSpPr>
          <p:cNvPr id="449"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450"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451"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数据分析与可视化</a:t>
            </a:r>
            <a:endParaRPr lang="zh-CN"/>
          </a:p>
        </p:txBody>
      </p:sp>
      <p:sp>
        <p:nvSpPr>
          <p:cNvPr id="452" name=""/>
          <p:cNvSpPr txBox="true"/>
          <p:nvPr/>
        </p:nvSpPr>
        <p:spPr>
          <a:xfrm rot="0">
            <a:off x="958508" y="5293002"/>
            <a:ext cx="3771900" cy="546100"/>
          </a:xfrm>
          <a:prstGeom prst="rect">
            <a:avLst/>
          </a:prstGeom>
          <a:ln w="12700">
            <a:prstDash val="solid"/>
            <a:miter lim="800000"/>
          </a:ln>
        </p:spPr>
        <p:txBody>
          <a:bodyPr>
            <a:spAutoFit/>
          </a:bodyPr>
          <a:p>
            <a:pPr marL="0" lvl="0" indent="0" algn="l" defTabSz="914400">
              <a:lnSpc>
                <a:spcPct val="100000"/>
              </a:lnSpc>
              <a:defRPr sz="1800">
                <a:solidFill>
                  <a:schemeClr val="tx1">
                    <a:alpha val="100000"/>
                  </a:schemeClr>
                </a:solidFill>
                <a:latin typeface="Arial"/>
                <a:ea typeface="黑体"/>
                <a:cs typeface="+mn-cs"/>
              </a:defRPr>
            </a:pPr>
            <a:r>
              <a:rPr lang="zh-CN" sz="1500" b="false" i="false" u="none" strike="noStrike">
                <a:solidFill>
                  <a:schemeClr val="tx1">
                    <a:alpha val="100000"/>
                  </a:schemeClr>
                </a:solidFill>
                <a:latin typeface="宋体"/>
                <a:ea typeface="宋体"/>
                <a:cs typeface="+mn-cs"/>
              </a:rPr>
              <a:t>各个车辆计数在低数值区间内频率较高，随着数量的增加，频率逐渐下降。</a:t>
            </a:r>
            <a:endParaRPr sz="1800">
              <a:solidFill>
                <a:schemeClr val="tx1">
                  <a:alpha val="100000"/>
                </a:schemeClr>
              </a:solidFill>
              <a:latin typeface="Arial"/>
              <a:ea typeface="黑体"/>
              <a:cs typeface="+mn-cs"/>
            </a:endParaRPr>
          </a:p>
        </p:txBody>
      </p:sp>
      <p:pic>
        <p:nvPicPr>
          <p:cNvPr id="453" name=""/>
          <p:cNvPicPr>
            <a:picLocks noChangeAspect="true"/>
          </p:cNvPicPr>
          <p:nvPr/>
        </p:nvPicPr>
        <p:blipFill>
          <a:blip r:embed="rId1"/>
          <a:stretch>
            <a:fillRect/>
          </a:stretch>
        </p:blipFill>
        <p:spPr>
          <a:xfrm rot="0" flipH="false" flipV="false">
            <a:off x="660400" y="2169592"/>
            <a:ext cx="4799442" cy="2583629"/>
          </a:xfrm>
          <a:prstGeom prst="rect"/>
        </p:spPr>
      </p:pic>
      <p:pic>
        <p:nvPicPr>
          <p:cNvPr id="454" name=""/>
          <p:cNvPicPr>
            <a:picLocks noChangeAspect="true"/>
          </p:cNvPicPr>
          <p:nvPr/>
        </p:nvPicPr>
        <p:blipFill>
          <a:blip r:embed="rId2"/>
          <a:stretch>
            <a:fillRect/>
          </a:stretch>
        </p:blipFill>
        <p:spPr>
          <a:xfrm rot="0" flipH="false" flipV="false">
            <a:off x="6732158" y="1933813"/>
            <a:ext cx="4645152" cy="3115056"/>
          </a:xfrm>
          <a:prstGeom prst="rect"/>
        </p:spPr>
      </p:pic>
    </p:spTree>
  </p:cSld>
</p:sld>
</file>

<file path=ppt/slides/slide32.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455" name=""/>
        <p:cNvGrpSpPr/>
        <p:nvPr/>
      </p:nvGrpSpPr>
      <p:grpSpPr>
        <a:xfrm>
          <a:off x="0" y="0"/>
          <a:ext cx="0" cy="0"/>
          <a:chOff x="0" y="0"/>
          <a:chExt cx="0" cy="0"/>
        </a:xfrm>
      </p:grpSpPr>
      <p:sp>
        <p:nvSpPr>
          <p:cNvPr id="456" name="标题 1"/>
          <p:cNvSpPr txBox="true"/>
          <p:nvPr/>
        </p:nvSpPr>
        <p:spPr>
          <a:xfrm rot="0" flipH="false" flipV="false">
            <a:off x="66598" y="-4304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57" name="标题 1"/>
          <p:cNvSpPr txBox="true"/>
          <p:nvPr/>
        </p:nvSpPr>
        <p:spPr>
          <a:xfrm rot="0" flipH="false" flipV="false">
            <a:off x="678400" y="990647"/>
            <a:ext cx="4500000" cy="567164"/>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en-US" sz="3600">
                <a:ln w="12700">
                  <a:noFill/>
                </a:ln>
                <a:solidFill>
                  <a:schemeClr val="accent1">
                    <a:lumMod val="75000"/>
                    <a:alpha val="100000"/>
                  </a:schemeClr>
                </a:solidFill>
                <a:latin typeface="OPPOSans B"/>
                <a:ea typeface="OPPOSans B"/>
                <a:cs typeface="OPPOSans B"/>
              </a:rPr>
              <a:t>01.</a:t>
            </a:r>
            <a:r>
              <a:rPr lang="zh-CN" sz="1500" b="false" i="false" u="none" strike="noStrike">
                <a:ln w="12700">
                  <a:noFill/>
                </a:ln>
                <a:solidFill>
                  <a:schemeClr val="tx1">
                    <a:alpha val="100000"/>
                  </a:schemeClr>
                </a:solidFill>
                <a:latin typeface="宋体"/>
                <a:ea typeface="宋体"/>
                <a:cs typeface="+mn-cs"/>
              </a:rPr>
              <a:t>每</a:t>
            </a:r>
            <a:r>
              <a:rPr lang="zh-CN" sz="1500" b="false" i="false" u="none" strike="noStrike">
                <a:ln w="12700">
                  <a:noFill/>
                </a:ln>
                <a:solidFill>
                  <a:schemeClr val="tx1">
                    <a:alpha val="100000"/>
                  </a:schemeClr>
                </a:solidFill>
                <a:latin typeface="宋体"/>
                <a:ea typeface="宋体"/>
                <a:cs typeface="+mn-cs"/>
              </a:rPr>
              <a:t>星期</a:t>
            </a:r>
            <a:r>
              <a:rPr lang="zh-CN" sz="1500" b="false" i="false" u="none" strike="noStrike">
                <a:ln w="12700">
                  <a:noFill/>
                </a:ln>
                <a:solidFill>
                  <a:schemeClr val="tx1">
                    <a:alpha val="100000"/>
                  </a:schemeClr>
                </a:solidFill>
                <a:latin typeface="宋体"/>
                <a:ea typeface="宋体"/>
                <a:cs typeface="+mn-cs"/>
              </a:rPr>
              <a:t>几的车辆计数图</a:t>
            </a:r>
            <a:endParaRPr sz="1800">
              <a:solidFill>
                <a:schemeClr val="tx1">
                  <a:alpha val="100000"/>
                </a:schemeClr>
              </a:solidFill>
              <a:latin typeface="Arial"/>
              <a:ea typeface="黑体"/>
              <a:cs typeface="+mn-cs"/>
            </a:endParaRPr>
          </a:p>
        </p:txBody>
      </p:sp>
      <p:sp>
        <p:nvSpPr>
          <p:cNvPr id="458" name="标题 1"/>
          <p:cNvSpPr txBox="true"/>
          <p:nvPr/>
        </p:nvSpPr>
        <p:spPr>
          <a:xfrm rot="0" flipH="false" flipV="false">
            <a:off x="678400" y="1557811"/>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459" name="标题 1"/>
          <p:cNvSpPr txBox="true"/>
          <p:nvPr/>
        </p:nvSpPr>
        <p:spPr>
          <a:xfrm rot="0" flipH="false" flipV="false">
            <a:off x="6617600" y="990647"/>
            <a:ext cx="4500000" cy="567164"/>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en-US" sz="3600">
                <a:ln w="12700">
                  <a:noFill/>
                </a:ln>
                <a:solidFill>
                  <a:schemeClr val="accent1">
                    <a:lumMod val="75000"/>
                    <a:alpha val="100000"/>
                  </a:schemeClr>
                </a:solidFill>
                <a:latin typeface="OPPOSans B"/>
                <a:ea typeface="OPPOSans B"/>
                <a:cs typeface="OPPOSans B"/>
              </a:rPr>
              <a:t>02.</a:t>
            </a:r>
            <a:r>
              <a:rPr lang="zh-CN" sz="1500" b="false" i="false" u="none" strike="noStrike">
                <a:solidFill>
                  <a:schemeClr val="tx1">
                    <a:alpha val="100000"/>
                  </a:schemeClr>
                </a:solidFill>
                <a:latin typeface="宋体"/>
                <a:ea typeface="宋体"/>
                <a:cs typeface="+mn-cs"/>
              </a:rPr>
              <a:t>车辆计数与交通状况之间的关系图</a:t>
            </a:r>
            <a:endParaRPr sz="1800">
              <a:solidFill>
                <a:schemeClr val="tx1">
                  <a:alpha val="100000"/>
                </a:schemeClr>
              </a:solidFill>
              <a:latin typeface="Arial"/>
              <a:ea typeface="黑体"/>
              <a:cs typeface="+mn-cs"/>
            </a:endParaRPr>
          </a:p>
        </p:txBody>
      </p:sp>
      <p:sp>
        <p:nvSpPr>
          <p:cNvPr id="460" name="标题 1"/>
          <p:cNvSpPr txBox="true"/>
          <p:nvPr/>
        </p:nvSpPr>
        <p:spPr>
          <a:xfrm rot="0" flipH="false" flipV="false">
            <a:off x="6617600" y="1557811"/>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461" name="标题 1"/>
          <p:cNvSpPr txBox="true"/>
          <p:nvPr/>
        </p:nvSpPr>
        <p:spPr>
          <a:xfrm rot="0" flipH="false" flipV="false">
            <a:off x="6780400" y="5352871"/>
            <a:ext cx="4500000" cy="1384378"/>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sz="1500">
                <a:solidFill>
                  <a:schemeClr val="tx1">
                    <a:alpha val="100000"/>
                  </a:schemeClr>
                </a:solidFill>
                <a:latin typeface="宋体"/>
                <a:ea typeface="宋体"/>
                <a:cs typeface="+mn-cs"/>
              </a:rPr>
              <a:t>汽</a:t>
            </a:r>
            <a:r>
              <a:rPr lang="zh-CN" sz="1500" b="false" i="false" u="none" strike="noStrike">
                <a:solidFill>
                  <a:schemeClr val="tx1">
                    <a:alpha val="100000"/>
                  </a:schemeClr>
                </a:solidFill>
                <a:latin typeface="宋体"/>
                <a:ea typeface="宋体"/>
                <a:cs typeface="+mn-cs"/>
              </a:rPr>
              <a:t>车，自行车和公交车在严重拥堵的状况下中位数最高，且自行车存在异常值，表明交通拥堵时，自行车因通勤灵活性优势，数量可能显著增加。卡车在严重拥堵的状况下中位数最低且存在异常值。说明拥堵对卡车通行效率影响较大，导致数量减少或数据波动明显。</a:t>
            </a:r>
            <a:endParaRPr sz="1800">
              <a:solidFill>
                <a:schemeClr val="tx1">
                  <a:alpha val="100000"/>
                </a:schemeClr>
              </a:solidFill>
              <a:latin typeface="Arial"/>
              <a:ea typeface="黑体"/>
              <a:cs typeface="+mn-cs"/>
            </a:endParaRPr>
          </a:p>
        </p:txBody>
      </p:sp>
      <p:sp>
        <p:nvSpPr>
          <p:cNvPr id="462"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463"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464"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数据分析与可视化</a:t>
            </a:r>
            <a:endParaRPr lang="zh-CN"/>
          </a:p>
        </p:txBody>
      </p:sp>
      <p:pic>
        <p:nvPicPr>
          <p:cNvPr id="465" name=""/>
          <p:cNvPicPr>
            <a:picLocks noChangeAspect="true"/>
          </p:cNvPicPr>
          <p:nvPr/>
        </p:nvPicPr>
        <p:blipFill>
          <a:blip r:embed="rId1"/>
          <a:stretch>
            <a:fillRect/>
          </a:stretch>
        </p:blipFill>
        <p:spPr>
          <a:xfrm rot="0" flipH="false" flipV="false">
            <a:off x="660400" y="1986205"/>
            <a:ext cx="4829781" cy="2938272"/>
          </a:xfrm>
          <a:prstGeom prst="rect"/>
        </p:spPr>
      </p:pic>
      <p:sp>
        <p:nvSpPr>
          <p:cNvPr id="466" name=""/>
          <p:cNvSpPr txBox="true"/>
          <p:nvPr/>
        </p:nvSpPr>
        <p:spPr>
          <a:xfrm rot="0" flipH="false" flipV="false">
            <a:off x="1042450" y="5314810"/>
            <a:ext cx="3771900" cy="774700"/>
          </a:xfrm>
          <a:prstGeom prst="rect">
            <a:avLst/>
          </a:prstGeom>
          <a:ln w="12700">
            <a:prstDash val="solid"/>
            <a:miter lim="800000"/>
          </a:ln>
        </p:spPr>
        <p:txBody>
          <a:bodyPr>
            <a:spAutoFit/>
          </a:bodyPr>
          <a:p>
            <a:pPr marL="0" lvl="0" indent="0" algn="l" defTabSz="914400">
              <a:lnSpc>
                <a:spcPct val="100000"/>
              </a:lnSpc>
              <a:defRPr sz="1800">
                <a:solidFill>
                  <a:schemeClr val="tx1">
                    <a:alpha val="100000"/>
                  </a:schemeClr>
                </a:solidFill>
                <a:latin typeface="Arial"/>
                <a:ea typeface="黑体"/>
                <a:cs typeface="+mn-cs"/>
              </a:defRPr>
            </a:pPr>
            <a:r>
              <a:rPr lang="zh-CN" sz="1500" b="false" i="false" u="none" strike="noStrike">
                <a:ln w="12700">
                  <a:noFill/>
                </a:ln>
                <a:solidFill>
                  <a:schemeClr val="tx1">
                    <a:alpha val="100000"/>
                  </a:schemeClr>
                </a:solidFill>
                <a:latin typeface="宋体"/>
                <a:ea typeface="宋体"/>
                <a:cs typeface="+mn-cs"/>
              </a:rPr>
              <a:t>周</a:t>
            </a:r>
            <a:r>
              <a:rPr lang="zh-CN" sz="1500" b="false" i="false" u="none" strike="noStrike">
                <a:ln w="12700">
                  <a:noFill/>
                </a:ln>
                <a:solidFill>
                  <a:schemeClr val="tx1">
                    <a:alpha val="100000"/>
                  </a:schemeClr>
                </a:solidFill>
                <a:latin typeface="宋体"/>
                <a:ea typeface="宋体"/>
                <a:cs typeface="+mn-cs"/>
              </a:rPr>
              <a:t>五</a:t>
            </a:r>
            <a:r>
              <a:rPr lang="zh-CN" sz="1500" b="false" i="false" u="none" strike="noStrike">
                <a:ln w="12700">
                  <a:noFill/>
                </a:ln>
                <a:solidFill>
                  <a:schemeClr val="tx1">
                    <a:alpha val="100000"/>
                  </a:schemeClr>
                </a:solidFill>
                <a:latin typeface="宋体"/>
                <a:ea typeface="宋体"/>
                <a:cs typeface="+mn-cs"/>
              </a:rPr>
              <a:t>汽车和自行车数量多，公交车和卡车数量少，卡车存在异常值。表明周五可能会有特殊的运输需求。</a:t>
            </a:r>
            <a:endParaRPr sz="1800">
              <a:solidFill>
                <a:schemeClr val="tx1">
                  <a:alpha val="100000"/>
                </a:schemeClr>
              </a:solidFill>
              <a:latin typeface="Arial"/>
              <a:ea typeface="黑体"/>
              <a:cs typeface="+mn-cs"/>
            </a:endParaRPr>
          </a:p>
        </p:txBody>
      </p:sp>
      <p:pic>
        <p:nvPicPr>
          <p:cNvPr id="467" name=""/>
          <p:cNvPicPr>
            <a:picLocks noChangeAspect="true"/>
          </p:cNvPicPr>
          <p:nvPr/>
        </p:nvPicPr>
        <p:blipFill>
          <a:blip r:embed="rId2"/>
          <a:stretch>
            <a:fillRect/>
          </a:stretch>
        </p:blipFill>
        <p:spPr>
          <a:xfrm rot="0" flipH="false" flipV="false">
            <a:off x="6617600" y="1986205"/>
            <a:ext cx="4896000" cy="2938272"/>
          </a:xfrm>
          <a:prstGeom prst="rect"/>
        </p:spPr>
      </p:pic>
    </p:spTree>
  </p:cSld>
</p:sld>
</file>

<file path=ppt/slides/slide33.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468" name=""/>
        <p:cNvGrpSpPr/>
        <p:nvPr/>
      </p:nvGrpSpPr>
      <p:grpSpPr>
        <a:xfrm>
          <a:off x="0" y="0"/>
          <a:ext cx="0" cy="0"/>
          <a:chOff x="0" y="0"/>
          <a:chExt cx="0" cy="0"/>
        </a:xfrm>
      </p:grpSpPr>
      <p:sp>
        <p:nvSpPr>
          <p:cNvPr id="469" name="标题 1"/>
          <p:cNvSpPr txBox="true"/>
          <p:nvPr/>
        </p:nvSpPr>
        <p:spPr>
          <a:xfrm rot="0" flipH="false" flipV="false">
            <a:off x="66598" y="-4304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70" name="标题 1"/>
          <p:cNvSpPr txBox="true"/>
          <p:nvPr/>
        </p:nvSpPr>
        <p:spPr>
          <a:xfrm rot="0" flipH="false" flipV="false">
            <a:off x="678400" y="990647"/>
            <a:ext cx="4500000" cy="567164"/>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en-US" sz="3600">
                <a:ln w="12700">
                  <a:noFill/>
                </a:ln>
                <a:solidFill>
                  <a:schemeClr val="accent1">
                    <a:lumMod val="75000"/>
                    <a:alpha val="100000"/>
                  </a:schemeClr>
                </a:solidFill>
                <a:latin typeface="OPPOSans B"/>
                <a:ea typeface="OPPOSans B"/>
                <a:cs typeface="OPPOSans B"/>
              </a:rPr>
              <a:t>01.</a:t>
            </a:r>
            <a:r>
              <a:rPr lang="zh-CN" sz="1500" b="false" i="false" u="none" strike="noStrike">
                <a:solidFill>
                  <a:schemeClr val="tx1">
                    <a:alpha val="100000"/>
                  </a:schemeClr>
                </a:solidFill>
                <a:latin typeface="宋体"/>
                <a:ea typeface="宋体"/>
                <a:cs typeface="+mn-cs"/>
              </a:rPr>
              <a:t>一</a:t>
            </a:r>
            <a:r>
              <a:rPr lang="zh-CN" sz="1500" b="false" i="false" u="none" strike="noStrike">
                <a:solidFill>
                  <a:schemeClr val="tx1">
                    <a:alpha val="100000"/>
                  </a:schemeClr>
                </a:solidFill>
                <a:latin typeface="宋体"/>
                <a:ea typeface="宋体"/>
                <a:cs typeface="+mn-cs"/>
              </a:rPr>
              <a:t>天中的最繁忙小时的交通图</a:t>
            </a:r>
            <a:endParaRPr sz="1800">
              <a:solidFill>
                <a:schemeClr val="tx1">
                  <a:alpha val="100000"/>
                </a:schemeClr>
              </a:solidFill>
              <a:latin typeface="Arial"/>
              <a:ea typeface="黑体"/>
              <a:cs typeface="+mn-cs"/>
            </a:endParaRPr>
          </a:p>
        </p:txBody>
      </p:sp>
      <p:sp>
        <p:nvSpPr>
          <p:cNvPr id="471" name="标题 1"/>
          <p:cNvSpPr txBox="true"/>
          <p:nvPr/>
        </p:nvSpPr>
        <p:spPr>
          <a:xfrm rot="0" flipH="false" flipV="false">
            <a:off x="678400" y="1557811"/>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472" name="标题 1"/>
          <p:cNvSpPr txBox="true"/>
          <p:nvPr/>
        </p:nvSpPr>
        <p:spPr>
          <a:xfrm rot="0" flipH="false" flipV="false">
            <a:off x="6617600" y="990647"/>
            <a:ext cx="4500000" cy="567164"/>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en-US" sz="3600">
                <a:ln w="12700">
                  <a:noFill/>
                </a:ln>
                <a:solidFill>
                  <a:schemeClr val="accent1">
                    <a:lumMod val="75000"/>
                    <a:alpha val="100000"/>
                  </a:schemeClr>
                </a:solidFill>
                <a:latin typeface="OPPOSans B"/>
                <a:ea typeface="OPPOSans B"/>
                <a:cs typeface="OPPOSans B"/>
              </a:rPr>
              <a:t>02.</a:t>
            </a:r>
            <a:r>
              <a:rPr lang="zh-CN" sz="1500" b="false" i="false" u="none" strike="noStrike">
                <a:ln w="12700">
                  <a:noFill/>
                </a:ln>
                <a:solidFill>
                  <a:schemeClr val="tx1">
                    <a:alpha val="100000"/>
                  </a:schemeClr>
                </a:solidFill>
                <a:latin typeface="宋体"/>
                <a:ea typeface="宋体"/>
                <a:cs typeface="+mn-cs"/>
              </a:rPr>
              <a:t>按</a:t>
            </a:r>
            <a:r>
              <a:rPr lang="zh-CN" sz="1500" b="false" i="false" u="none" strike="noStrike">
                <a:ln w="12700">
                  <a:noFill/>
                </a:ln>
                <a:solidFill>
                  <a:schemeClr val="tx1">
                    <a:alpha val="100000"/>
                  </a:schemeClr>
                </a:solidFill>
                <a:latin typeface="宋体"/>
                <a:ea typeface="宋体"/>
                <a:cs typeface="+mn-cs"/>
              </a:rPr>
              <a:t>交</a:t>
            </a:r>
            <a:r>
              <a:rPr lang="zh-CN" sz="1500" b="false" i="false" u="none" strike="noStrike">
                <a:ln w="12700">
                  <a:noFill/>
                </a:ln>
                <a:solidFill>
                  <a:schemeClr val="tx1">
                    <a:alpha val="100000"/>
                  </a:schemeClr>
                </a:solidFill>
                <a:latin typeface="宋体"/>
                <a:ea typeface="宋体"/>
                <a:cs typeface="+mn-cs"/>
              </a:rPr>
              <a:t>通状况的</a:t>
            </a:r>
            <a:r>
              <a:rPr lang="zh-CN" sz="1500" b="false" i="false" u="none" strike="noStrike">
                <a:ln w="12700">
                  <a:noFill/>
                </a:ln>
                <a:solidFill>
                  <a:schemeClr val="tx1">
                    <a:alpha val="100000"/>
                  </a:schemeClr>
                </a:solidFill>
                <a:latin typeface="宋体"/>
                <a:ea typeface="宋体"/>
                <a:cs typeface="+mn-cs"/>
              </a:rPr>
              <a:t>车辆总数图</a:t>
            </a:r>
            <a:endParaRPr sz="1800">
              <a:solidFill>
                <a:schemeClr val="tx1">
                  <a:alpha val="100000"/>
                </a:schemeClr>
              </a:solidFill>
              <a:latin typeface="Arial"/>
              <a:ea typeface="黑体"/>
              <a:cs typeface="+mn-cs"/>
            </a:endParaRPr>
          </a:p>
        </p:txBody>
      </p:sp>
      <p:sp>
        <p:nvSpPr>
          <p:cNvPr id="473" name="标题 1"/>
          <p:cNvSpPr txBox="true"/>
          <p:nvPr/>
        </p:nvSpPr>
        <p:spPr>
          <a:xfrm rot="0" flipH="false" flipV="false">
            <a:off x="6617600" y="1557811"/>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474" name="标题 1"/>
          <p:cNvSpPr txBox="true"/>
          <p:nvPr/>
        </p:nvSpPr>
        <p:spPr>
          <a:xfrm rot="0" flipH="false" flipV="false">
            <a:off x="6780400" y="5352871"/>
            <a:ext cx="4500000" cy="785240"/>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zh-CN" sz="1500" b="false" i="false" u="none" strike="noStrike">
                <a:ln w="12700">
                  <a:noFill/>
                </a:ln>
                <a:solidFill>
                  <a:schemeClr val="tx1">
                    <a:alpha val="100000"/>
                  </a:schemeClr>
                </a:solidFill>
                <a:latin typeface="宋体"/>
                <a:ea typeface="宋体"/>
                <a:cs typeface="+mn-cs"/>
              </a:rPr>
              <a:t>可</a:t>
            </a:r>
            <a:r>
              <a:rPr lang="zh-CN" sz="1500" b="false" i="false" u="none" strike="noStrike">
                <a:ln w="12700">
                  <a:noFill/>
                </a:ln>
                <a:solidFill>
                  <a:schemeClr val="tx1">
                    <a:alpha val="100000"/>
                  </a:schemeClr>
                </a:solidFill>
                <a:latin typeface="宋体"/>
                <a:ea typeface="宋体"/>
                <a:cs typeface="+mn-cs"/>
              </a:rPr>
              <a:t>以看出</a:t>
            </a:r>
            <a:r>
              <a:rPr lang="zh-CN" sz="1500" b="false" i="false" u="none" strike="noStrike">
                <a:ln w="12700">
                  <a:noFill/>
                </a:ln>
                <a:solidFill>
                  <a:schemeClr val="tx1">
                    <a:alpha val="100000"/>
                  </a:schemeClr>
                </a:solidFill>
                <a:latin typeface="宋体"/>
                <a:ea typeface="宋体"/>
                <a:cs typeface="+mn-cs"/>
              </a:rPr>
              <a:t>严重拥堵时</a:t>
            </a:r>
            <a:r>
              <a:rPr lang="zh-CN" sz="1500" b="false" i="false" u="none" strike="noStrike">
                <a:ln w="12700">
                  <a:noFill/>
                </a:ln>
                <a:solidFill>
                  <a:schemeClr val="tx1">
                    <a:alpha val="100000"/>
                  </a:schemeClr>
                </a:solidFill>
                <a:latin typeface="宋体"/>
                <a:ea typeface="宋体"/>
                <a:cs typeface="+mn-cs"/>
              </a:rPr>
              <a:t>车辆总数中位数最高，箱体位置显著高于其他状况，且存在异常值，表明拥堵时车辆总数整体最多。</a:t>
            </a:r>
            <a:endParaRPr sz="1800">
              <a:solidFill>
                <a:schemeClr val="tx1">
                  <a:alpha val="100000"/>
                </a:schemeClr>
              </a:solidFill>
              <a:latin typeface="Arial"/>
              <a:ea typeface="黑体"/>
              <a:cs typeface="+mn-cs"/>
            </a:endParaRPr>
          </a:p>
        </p:txBody>
      </p:sp>
      <p:sp>
        <p:nvSpPr>
          <p:cNvPr id="475"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476"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477"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数据分析与可视化</a:t>
            </a:r>
            <a:endParaRPr lang="zh-CN"/>
          </a:p>
        </p:txBody>
      </p:sp>
      <p:sp>
        <p:nvSpPr>
          <p:cNvPr id="478" name=""/>
          <p:cNvSpPr txBox="true"/>
          <p:nvPr/>
        </p:nvSpPr>
        <p:spPr>
          <a:xfrm rot="0">
            <a:off x="958508" y="5293002"/>
            <a:ext cx="3771900" cy="546100"/>
          </a:xfrm>
          <a:prstGeom prst="rect">
            <a:avLst/>
          </a:prstGeom>
          <a:ln w="12700">
            <a:prstDash val="solid"/>
            <a:miter lim="800000"/>
          </a:ln>
        </p:spPr>
        <p:txBody>
          <a:bodyPr>
            <a:spAutoFit/>
          </a:bodyPr>
          <a:p>
            <a:pPr marL="0" lvl="0" algn="l" defTabSz="914400">
              <a:lnSpc>
                <a:spcPct val="100000"/>
              </a:lnSpc>
              <a:defRPr sz="1800">
                <a:solidFill>
                  <a:schemeClr val="tx1">
                    <a:alpha val="100000"/>
                  </a:schemeClr>
                </a:solidFill>
                <a:latin typeface="Arial"/>
                <a:ea typeface="黑体"/>
                <a:cs typeface="+mn-cs"/>
              </a:defRPr>
            </a:pPr>
            <a:r>
              <a:rPr sz="1500">
                <a:latin typeface="宋体"/>
                <a:ea typeface="宋体"/>
                <a:cs typeface="+mn-cs"/>
              </a:rPr>
              <a:t>上午</a:t>
            </a:r>
            <a:r>
              <a:rPr sz="1500">
                <a:latin typeface="宋体"/>
                <a:ea typeface="宋体"/>
                <a:cs typeface="+mn-cs"/>
              </a:rPr>
              <a:t>10</a:t>
            </a:r>
            <a:r>
              <a:rPr sz="1500">
                <a:latin typeface="宋体"/>
                <a:ea typeface="宋体"/>
                <a:cs typeface="+mn-cs"/>
              </a:rPr>
              <a:t>点左右是一天中交通最繁忙的时段，车辆总数在该时段达到峰值。</a:t>
            </a:r>
            <a:endParaRPr/>
          </a:p>
        </p:txBody>
      </p:sp>
      <p:pic>
        <p:nvPicPr>
          <p:cNvPr id="479" name=""/>
          <p:cNvPicPr>
            <a:picLocks noChangeAspect="true"/>
          </p:cNvPicPr>
          <p:nvPr/>
        </p:nvPicPr>
        <p:blipFill>
          <a:blip r:embed="rId1"/>
          <a:stretch>
            <a:fillRect/>
          </a:stretch>
        </p:blipFill>
        <p:spPr>
          <a:xfrm rot="0" flipH="false" flipV="false">
            <a:off x="6468464" y="1986205"/>
            <a:ext cx="5279136" cy="2938272"/>
          </a:xfrm>
          <a:prstGeom prst="rect"/>
        </p:spPr>
      </p:pic>
      <p:pic>
        <p:nvPicPr>
          <p:cNvPr id="480" name=""/>
          <p:cNvPicPr>
            <a:picLocks noChangeAspect="true"/>
          </p:cNvPicPr>
          <p:nvPr/>
        </p:nvPicPr>
        <p:blipFill>
          <a:blip r:embed="rId2"/>
          <a:stretch>
            <a:fillRect/>
          </a:stretch>
        </p:blipFill>
        <p:spPr>
          <a:xfrm rot="0" flipH="false" flipV="false">
            <a:off x="715360" y="1986205"/>
            <a:ext cx="4822080" cy="2938272"/>
          </a:xfrm>
          <a:prstGeom prst="rect"/>
        </p:spPr>
      </p:pic>
    </p:spTree>
  </p:cSld>
</p:sld>
</file>

<file path=ppt/slides/slide34.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481" name=""/>
        <p:cNvGrpSpPr/>
        <p:nvPr/>
      </p:nvGrpSpPr>
      <p:grpSpPr>
        <a:xfrm>
          <a:off x="0" y="0"/>
          <a:ext cx="0" cy="0"/>
          <a:chOff x="0" y="0"/>
          <a:chExt cx="0" cy="0"/>
        </a:xfrm>
      </p:grpSpPr>
      <p:sp>
        <p:nvSpPr>
          <p:cNvPr id="482" name="标题 1"/>
          <p:cNvSpPr txBox="true"/>
          <p:nvPr/>
        </p:nvSpPr>
        <p:spPr>
          <a:xfrm rot="0" flipH="false" flipV="false">
            <a:off x="66598" y="-4304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83" name="标题 1"/>
          <p:cNvSpPr txBox="true"/>
          <p:nvPr/>
        </p:nvSpPr>
        <p:spPr>
          <a:xfrm rot="0" flipH="false" flipV="false">
            <a:off x="678400" y="990647"/>
            <a:ext cx="4500000" cy="567164"/>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en-US" sz="3600">
                <a:ln w="12700">
                  <a:noFill/>
                </a:ln>
                <a:solidFill>
                  <a:schemeClr val="accent1">
                    <a:lumMod val="75000"/>
                    <a:alpha val="100000"/>
                  </a:schemeClr>
                </a:solidFill>
                <a:latin typeface="OPPOSans B"/>
                <a:ea typeface="OPPOSans B"/>
                <a:cs typeface="OPPOSans B"/>
              </a:rPr>
              <a:t>01.</a:t>
            </a:r>
            <a:r>
              <a:rPr lang="zh-CN" sz="1500" b="false" i="false" u="none" strike="noStrike">
                <a:solidFill>
                  <a:schemeClr val="tx1">
                    <a:alpha val="100000"/>
                  </a:schemeClr>
                </a:solidFill>
                <a:latin typeface="宋体"/>
                <a:ea typeface="宋体"/>
                <a:cs typeface="+mn-cs"/>
              </a:rPr>
              <a:t>按</a:t>
            </a:r>
            <a:r>
              <a:rPr lang="zh-CN" sz="1500" b="false" i="false" u="none" strike="noStrike">
                <a:solidFill>
                  <a:schemeClr val="tx1">
                    <a:alpha val="100000"/>
                  </a:schemeClr>
                </a:solidFill>
                <a:latin typeface="宋体"/>
                <a:ea typeface="宋体"/>
                <a:cs typeface="+mn-cs"/>
              </a:rPr>
              <a:t>星期</a:t>
            </a:r>
            <a:r>
              <a:rPr lang="zh-CN" sz="1500" b="false" i="false" u="none" strike="noStrike">
                <a:solidFill>
                  <a:schemeClr val="tx1">
                    <a:alpha val="100000"/>
                  </a:schemeClr>
                </a:solidFill>
                <a:latin typeface="宋体"/>
                <a:ea typeface="宋体"/>
                <a:cs typeface="+mn-cs"/>
              </a:rPr>
              <a:t>几的交通状况分布图</a:t>
            </a:r>
            <a:endParaRPr sz="1800">
              <a:solidFill>
                <a:schemeClr val="tx1">
                  <a:alpha val="100000"/>
                </a:schemeClr>
              </a:solidFill>
              <a:latin typeface="Arial"/>
              <a:ea typeface="黑体"/>
              <a:cs typeface="+mn-cs"/>
            </a:endParaRPr>
          </a:p>
        </p:txBody>
      </p:sp>
      <p:sp>
        <p:nvSpPr>
          <p:cNvPr id="484" name="标题 1"/>
          <p:cNvSpPr txBox="true"/>
          <p:nvPr/>
        </p:nvSpPr>
        <p:spPr>
          <a:xfrm rot="0" flipH="false" flipV="false">
            <a:off x="678400" y="1557811"/>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485" name="标题 1"/>
          <p:cNvSpPr txBox="true"/>
          <p:nvPr/>
        </p:nvSpPr>
        <p:spPr>
          <a:xfrm rot="0" flipH="false" flipV="false">
            <a:off x="6617600" y="990647"/>
            <a:ext cx="4500000" cy="567164"/>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en-US" sz="3600">
                <a:ln w="12700">
                  <a:noFill/>
                </a:ln>
                <a:solidFill>
                  <a:schemeClr val="accent1">
                    <a:lumMod val="75000"/>
                    <a:alpha val="100000"/>
                  </a:schemeClr>
                </a:solidFill>
                <a:latin typeface="OPPOSans B"/>
                <a:ea typeface="OPPOSans B"/>
                <a:cs typeface="OPPOSans B"/>
              </a:rPr>
              <a:t>02.</a:t>
            </a:r>
            <a:r>
              <a:rPr lang="zh-CN" sz="1500" b="false" i="false" u="none" strike="noStrike">
                <a:solidFill>
                  <a:schemeClr val="tx1">
                    <a:alpha val="100000"/>
                  </a:schemeClr>
                </a:solidFill>
                <a:latin typeface="宋体"/>
                <a:ea typeface="宋体"/>
                <a:cs typeface="+mn-cs"/>
              </a:rPr>
              <a:t>不</a:t>
            </a:r>
            <a:r>
              <a:rPr lang="zh-CN" sz="1500" b="false" i="false" u="none" strike="noStrike">
                <a:solidFill>
                  <a:schemeClr val="tx1">
                    <a:alpha val="100000"/>
                  </a:schemeClr>
                </a:solidFill>
                <a:latin typeface="宋体"/>
                <a:ea typeface="宋体"/>
                <a:cs typeface="+mn-cs"/>
              </a:rPr>
              <a:t>同</a:t>
            </a:r>
            <a:r>
              <a:rPr lang="zh-CN" sz="1500" b="false" i="false" u="none" strike="noStrike">
                <a:solidFill>
                  <a:schemeClr val="tx1">
                    <a:alpha val="100000"/>
                  </a:schemeClr>
                </a:solidFill>
                <a:latin typeface="宋体"/>
                <a:ea typeface="宋体"/>
                <a:cs typeface="+mn-cs"/>
              </a:rPr>
              <a:t>车</a:t>
            </a:r>
            <a:r>
              <a:rPr lang="zh-CN" sz="1500" b="false" i="false" u="none" strike="noStrike">
                <a:solidFill>
                  <a:schemeClr val="tx1">
                    <a:alpha val="100000"/>
                  </a:schemeClr>
                </a:solidFill>
                <a:latin typeface="宋体"/>
                <a:ea typeface="宋体"/>
                <a:cs typeface="+mn-cs"/>
              </a:rPr>
              <a:t>辆类型之间的相关性图</a:t>
            </a:r>
            <a:endParaRPr sz="1800">
              <a:solidFill>
                <a:schemeClr val="tx1">
                  <a:alpha val="100000"/>
                </a:schemeClr>
              </a:solidFill>
              <a:latin typeface="Arial"/>
              <a:ea typeface="黑体"/>
              <a:cs typeface="+mn-cs"/>
            </a:endParaRPr>
          </a:p>
        </p:txBody>
      </p:sp>
      <p:sp>
        <p:nvSpPr>
          <p:cNvPr id="486" name="标题 1"/>
          <p:cNvSpPr txBox="true"/>
          <p:nvPr/>
        </p:nvSpPr>
        <p:spPr>
          <a:xfrm rot="0" flipH="false" flipV="false">
            <a:off x="6617600" y="1557811"/>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487" name="标题 1"/>
          <p:cNvSpPr txBox="true"/>
          <p:nvPr/>
        </p:nvSpPr>
        <p:spPr>
          <a:xfrm rot="0" flipH="false" flipV="false">
            <a:off x="6780400" y="5352871"/>
            <a:ext cx="4500000" cy="785240"/>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sz="1500">
                <a:latin typeface="宋体"/>
                <a:ea typeface="宋体"/>
                <a:cs typeface="+mn-cs"/>
              </a:rPr>
              <a:t>汽车、自行车、公交车之间呈正相关</a:t>
            </a:r>
            <a:r>
              <a:rPr sz="1500">
                <a:latin typeface="宋体"/>
                <a:ea typeface="宋体"/>
                <a:cs typeface="+mn-cs"/>
              </a:rPr>
              <a:t>.</a:t>
            </a:r>
            <a:r>
              <a:rPr sz="1500">
                <a:latin typeface="宋体"/>
                <a:ea typeface="宋体"/>
                <a:cs typeface="+mn-cs"/>
              </a:rPr>
              <a:t>并且三类车与车辆总数之间也呈现正相关</a:t>
            </a:r>
            <a:r>
              <a:rPr sz="1500">
                <a:latin typeface="宋体"/>
                <a:ea typeface="宋体"/>
                <a:cs typeface="+mn-cs"/>
              </a:rPr>
              <a:t>.</a:t>
            </a:r>
            <a:r>
              <a:rPr sz="1500">
                <a:latin typeface="宋体"/>
                <a:ea typeface="宋体"/>
                <a:cs typeface="+mn-cs"/>
              </a:rPr>
              <a:t>卡车与其他车辆及总数之间呈负相关。</a:t>
            </a:r>
            <a:endParaRPr/>
          </a:p>
        </p:txBody>
      </p:sp>
      <p:sp>
        <p:nvSpPr>
          <p:cNvPr id="488"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489"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490"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数据分析与可视化</a:t>
            </a:r>
            <a:endParaRPr lang="zh-CN"/>
          </a:p>
        </p:txBody>
      </p:sp>
      <p:sp>
        <p:nvSpPr>
          <p:cNvPr id="491" name=""/>
          <p:cNvSpPr txBox="true"/>
          <p:nvPr/>
        </p:nvSpPr>
        <p:spPr>
          <a:xfrm rot="0">
            <a:off x="958508" y="5293002"/>
            <a:ext cx="3771900" cy="781050"/>
          </a:xfrm>
          <a:prstGeom prst="rect">
            <a:avLst/>
          </a:prstGeom>
          <a:ln w="12700">
            <a:prstDash val="solid"/>
            <a:miter lim="800000"/>
          </a:ln>
        </p:spPr>
        <p:txBody>
          <a:bodyPr>
            <a:spAutoFit/>
          </a:bodyPr>
          <a:p>
            <a:pPr marL="0" lvl="0" algn="l" defTabSz="914400">
              <a:lnSpc>
                <a:spcPct val="100000"/>
              </a:lnSpc>
              <a:defRPr sz="1800">
                <a:solidFill>
                  <a:schemeClr val="tx1">
                    <a:alpha val="100000"/>
                  </a:schemeClr>
                </a:solidFill>
                <a:latin typeface="Arial"/>
                <a:ea typeface="黑体"/>
                <a:cs typeface="+mn-cs"/>
              </a:defRPr>
            </a:pPr>
            <a:r>
              <a:rPr sz="1500">
                <a:latin typeface="宋体"/>
                <a:ea typeface="宋体"/>
                <a:cs typeface="+mn-cs"/>
              </a:rPr>
              <a:t>周五交通状况分布明显不同，正常状况占比更高，严重拥堵的部分较少，表明周五拥堵情况相对其他天数更少。</a:t>
            </a:r>
            <a:endParaRPr/>
          </a:p>
        </p:txBody>
      </p:sp>
      <p:pic>
        <p:nvPicPr>
          <p:cNvPr id="492" name=""/>
          <p:cNvPicPr>
            <a:picLocks noChangeAspect="true"/>
          </p:cNvPicPr>
          <p:nvPr/>
        </p:nvPicPr>
        <p:blipFill>
          <a:blip r:embed="rId1"/>
          <a:stretch>
            <a:fillRect/>
          </a:stretch>
        </p:blipFill>
        <p:spPr>
          <a:xfrm rot="0" flipH="false" flipV="false">
            <a:off x="678400" y="1814611"/>
            <a:ext cx="4532229" cy="3228778"/>
          </a:xfrm>
          <a:prstGeom prst="rect"/>
        </p:spPr>
      </p:pic>
      <p:pic>
        <p:nvPicPr>
          <p:cNvPr id="493" name=""/>
          <p:cNvPicPr>
            <a:picLocks noChangeAspect="true"/>
          </p:cNvPicPr>
          <p:nvPr/>
        </p:nvPicPr>
        <p:blipFill>
          <a:blip r:embed="rId2"/>
          <a:stretch>
            <a:fillRect/>
          </a:stretch>
        </p:blipFill>
        <p:spPr>
          <a:xfrm rot="0" flipH="false" flipV="false">
            <a:off x="6715182" y="1814611"/>
            <a:ext cx="4700837" cy="3228777"/>
          </a:xfrm>
          <a:prstGeom prst="rect"/>
        </p:spPr>
      </p:pic>
    </p:spTree>
  </p:cSld>
</p:sld>
</file>

<file path=ppt/slides/slide35.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494" name=""/>
        <p:cNvGrpSpPr/>
        <p:nvPr/>
      </p:nvGrpSpPr>
      <p:grpSpPr>
        <a:xfrm>
          <a:off x="0" y="0"/>
          <a:ext cx="0" cy="0"/>
          <a:chOff x="0" y="0"/>
          <a:chExt cx="0" cy="0"/>
        </a:xfrm>
      </p:grpSpPr>
      <p:sp>
        <p:nvSpPr>
          <p:cNvPr id="495" name="标题 1"/>
          <p:cNvSpPr txBox="true"/>
          <p:nvPr/>
        </p:nvSpPr>
        <p:spPr>
          <a:xfrm rot="0" flipH="false" flipV="false">
            <a:off x="66598" y="-4304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496" name="标题 1"/>
          <p:cNvSpPr txBox="true"/>
          <p:nvPr/>
        </p:nvSpPr>
        <p:spPr>
          <a:xfrm rot="0" flipH="false" flipV="false">
            <a:off x="678400" y="990647"/>
            <a:ext cx="4500000" cy="567164"/>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en-US" sz="3600">
                <a:ln w="12700">
                  <a:noFill/>
                </a:ln>
                <a:solidFill>
                  <a:schemeClr val="accent1">
                    <a:lumMod val="75000"/>
                    <a:alpha val="100000"/>
                  </a:schemeClr>
                </a:solidFill>
                <a:latin typeface="OPPOSans B"/>
                <a:ea typeface="OPPOSans B"/>
                <a:cs typeface="OPPOSans B"/>
              </a:rPr>
              <a:t>01.</a:t>
            </a:r>
            <a:r>
              <a:rPr lang="zh-CN" sz="1500" b="false" i="false" u="none" strike="noStrike">
                <a:solidFill>
                  <a:schemeClr val="tx1">
                    <a:alpha val="100000"/>
                  </a:schemeClr>
                </a:solidFill>
                <a:latin typeface="宋体"/>
                <a:ea typeface="宋体"/>
                <a:cs typeface="+mn-cs"/>
              </a:rPr>
              <a:t>工作日与周末的车辆计数分布图</a:t>
            </a:r>
            <a:endParaRPr sz="1800">
              <a:solidFill>
                <a:schemeClr val="tx1">
                  <a:alpha val="100000"/>
                </a:schemeClr>
              </a:solidFill>
              <a:latin typeface="Arial"/>
              <a:ea typeface="黑体"/>
              <a:cs typeface="+mn-cs"/>
            </a:endParaRPr>
          </a:p>
        </p:txBody>
      </p:sp>
      <p:sp>
        <p:nvSpPr>
          <p:cNvPr id="497" name="标题 1"/>
          <p:cNvSpPr txBox="true"/>
          <p:nvPr/>
        </p:nvSpPr>
        <p:spPr>
          <a:xfrm rot="0" flipH="false" flipV="false">
            <a:off x="678400" y="1557811"/>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498" name="标题 1"/>
          <p:cNvSpPr txBox="true"/>
          <p:nvPr/>
        </p:nvSpPr>
        <p:spPr>
          <a:xfrm rot="0" flipH="false" flipV="false">
            <a:off x="6617600" y="990647"/>
            <a:ext cx="4500000" cy="567164"/>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en-US" sz="3600">
                <a:ln w="12700">
                  <a:noFill/>
                </a:ln>
                <a:solidFill>
                  <a:schemeClr val="accent1">
                    <a:lumMod val="75000"/>
                    <a:alpha val="100000"/>
                  </a:schemeClr>
                </a:solidFill>
                <a:latin typeface="OPPOSans B"/>
                <a:ea typeface="OPPOSans B"/>
                <a:cs typeface="OPPOSans B"/>
              </a:rPr>
              <a:t>02.</a:t>
            </a:r>
            <a:r>
              <a:rPr lang="zh-CN" sz="1500" b="false" i="false" u="none" strike="noStrike">
                <a:solidFill>
                  <a:schemeClr val="tx1">
                    <a:alpha val="100000"/>
                  </a:schemeClr>
                </a:solidFill>
                <a:latin typeface="宋体"/>
                <a:ea typeface="宋体"/>
                <a:cs typeface="+mn-cs"/>
              </a:rPr>
              <a:t>按小时的交通状况分布图</a:t>
            </a:r>
            <a:endParaRPr sz="1800">
              <a:solidFill>
                <a:schemeClr val="tx1">
                  <a:alpha val="100000"/>
                </a:schemeClr>
              </a:solidFill>
              <a:latin typeface="Arial"/>
              <a:ea typeface="黑体"/>
              <a:cs typeface="+mn-cs"/>
            </a:endParaRPr>
          </a:p>
        </p:txBody>
      </p:sp>
      <p:sp>
        <p:nvSpPr>
          <p:cNvPr id="499" name="标题 1"/>
          <p:cNvSpPr txBox="true"/>
          <p:nvPr/>
        </p:nvSpPr>
        <p:spPr>
          <a:xfrm rot="0" flipH="false" flipV="false">
            <a:off x="6617600" y="1557811"/>
            <a:ext cx="4896000" cy="72000"/>
          </a:xfrm>
          <a:prstGeom prst="rect">
            <a:avLst/>
          </a:prstGeom>
          <a:solidFill>
            <a:schemeClr val="accent1"/>
          </a:solidFill>
          <a:ln cap="rnd">
            <a:noFill/>
            <a:prstDash val="solid"/>
            <a:round/>
            <a:headEnd/>
            <a:tailEnd/>
          </a:ln>
          <a:effectLst>
            <a:outerShdw blurRad="254000" dist="127000" dir="5400000" sx="100000" sy="100000" kx="0" ky="0" algn="ctr" rotWithShape="false">
              <a:schemeClr val="accent1">
                <a:lumMod val="75000"/>
                <a:alpha val="20000"/>
              </a:schemeClr>
            </a:outerShdw>
          </a:effectLst>
        </p:spPr>
        <p:txBody>
          <a:bodyPr vert="horz" wrap="square" lIns="91440" tIns="45720" rIns="91440" bIns="45720" rtlCol="false" anchor="ctr"/>
          <a:lstStyle/>
          <a:p>
            <a:pPr algn="ctr">
              <a:lnSpc>
                <a:spcPct val="110000"/>
              </a:lnSpc>
            </a:pPr>
            <a:endParaRPr lang="zh-CN"/>
          </a:p>
        </p:txBody>
      </p:sp>
      <p:sp>
        <p:nvSpPr>
          <p:cNvPr id="500" name="标题 1"/>
          <p:cNvSpPr txBox="true"/>
          <p:nvPr/>
        </p:nvSpPr>
        <p:spPr>
          <a:xfrm rot="0" flipH="false" flipV="false">
            <a:off x="6780400" y="5293002"/>
            <a:ext cx="4500000" cy="1373679"/>
          </a:xfrm>
          <a:prstGeom prst="rect">
            <a:avLst/>
          </a:prstGeom>
          <a:noFill/>
          <a:ln>
            <a:noFill/>
          </a:ln>
        </p:spPr>
        <p:txBody>
          <a:bodyPr vert="horz" wrap="square" lIns="0" tIns="0" rIns="0" bIns="0" rtlCol="false" anchor="t"/>
          <a:lstStyle/>
          <a:p>
            <a:pPr marL="0" lvl="0" indent="0" algn="l" defTabSz="914400">
              <a:lnSpc>
                <a:spcPct val="100000"/>
              </a:lnSpc>
              <a:defRPr sz="1800">
                <a:solidFill>
                  <a:schemeClr val="tx1">
                    <a:alpha val="100000"/>
                  </a:schemeClr>
                </a:solidFill>
                <a:latin typeface="Arial"/>
                <a:ea typeface="黑体"/>
                <a:cs typeface="+mn-cs"/>
              </a:defRPr>
            </a:pPr>
            <a:r>
              <a:rPr lang="zh-CN" sz="1500" b="false" i="false" u="none" strike="noStrike">
                <a:solidFill>
                  <a:schemeClr val="tx1">
                    <a:alpha val="100000"/>
                  </a:schemeClr>
                </a:solidFill>
                <a:latin typeface="宋体"/>
                <a:ea typeface="宋体"/>
                <a:cs typeface="+mn-cs"/>
              </a:rPr>
              <a:t>低流量状况箱体覆盖小时范围最广，主要集中在</a:t>
            </a:r>
            <a:r>
              <a:rPr lang="zh-CN" sz="1500" b="false" i="false" u="none" strike="noStrike">
                <a:solidFill>
                  <a:schemeClr val="tx1">
                    <a:alpha val="100000"/>
                  </a:schemeClr>
                </a:solidFill>
                <a:latin typeface="宋体"/>
                <a:ea typeface="宋体"/>
                <a:cs typeface="+mn-cs"/>
              </a:rPr>
              <a:t>0-8</a:t>
            </a:r>
            <a:r>
              <a:rPr lang="zh-CN" sz="1500" b="false" i="false" u="none" strike="noStrike">
                <a:solidFill>
                  <a:schemeClr val="tx1">
                    <a:alpha val="100000"/>
                  </a:schemeClr>
                </a:solidFill>
                <a:latin typeface="宋体"/>
                <a:ea typeface="宋体"/>
                <a:cs typeface="+mn-cs"/>
              </a:rPr>
              <a:t>点及</a:t>
            </a:r>
            <a:r>
              <a:rPr lang="zh-CN" sz="1500" b="false" i="false" u="none" strike="noStrike">
                <a:solidFill>
                  <a:schemeClr val="tx1">
                    <a:alpha val="100000"/>
                  </a:schemeClr>
                </a:solidFill>
                <a:latin typeface="宋体"/>
                <a:ea typeface="宋体"/>
                <a:cs typeface="+mn-cs"/>
              </a:rPr>
              <a:t>20</a:t>
            </a:r>
            <a:r>
              <a:rPr lang="zh-CN" sz="1500" b="false" i="false" u="none" strike="noStrike">
                <a:solidFill>
                  <a:schemeClr val="tx1">
                    <a:alpha val="100000"/>
                  </a:schemeClr>
                </a:solidFill>
                <a:latin typeface="宋体"/>
                <a:ea typeface="宋体"/>
                <a:cs typeface="+mn-cs"/>
              </a:rPr>
              <a:t>点后，对应夜间至清晨时段，交通流量最低。正常状况的箱体分布较均匀，覆盖</a:t>
            </a:r>
            <a:r>
              <a:rPr lang="zh-CN" sz="1500" b="false" i="false" u="none" strike="noStrike">
                <a:solidFill>
                  <a:schemeClr val="tx1">
                    <a:alpha val="100000"/>
                  </a:schemeClr>
                </a:solidFill>
                <a:latin typeface="宋体"/>
                <a:ea typeface="宋体"/>
                <a:cs typeface="+mn-cs"/>
              </a:rPr>
              <a:t>5-20</a:t>
            </a:r>
            <a:r>
              <a:rPr lang="zh-CN" sz="1500" b="false" i="false" u="none" strike="noStrike">
                <a:solidFill>
                  <a:schemeClr val="tx1">
                    <a:alpha val="100000"/>
                  </a:schemeClr>
                </a:solidFill>
                <a:latin typeface="宋体"/>
                <a:ea typeface="宋体"/>
                <a:cs typeface="+mn-cs"/>
              </a:rPr>
              <a:t>点左右，表明正常交通流量在白天多数均匀分布严重拥堵和高流量箱体集中在</a:t>
            </a:r>
            <a:r>
              <a:rPr lang="zh-CN" sz="1500" b="false" i="false" u="none" strike="noStrike">
                <a:solidFill>
                  <a:schemeClr val="tx1">
                    <a:alpha val="100000"/>
                  </a:schemeClr>
                </a:solidFill>
                <a:latin typeface="宋体"/>
                <a:ea typeface="宋体"/>
                <a:cs typeface="+mn-cs"/>
              </a:rPr>
              <a:t>8-18</a:t>
            </a:r>
            <a:r>
              <a:rPr lang="zh-CN" sz="1500" b="false" i="false" u="none" strike="noStrike">
                <a:solidFill>
                  <a:schemeClr val="tx1">
                    <a:alpha val="100000"/>
                  </a:schemeClr>
                </a:solidFill>
                <a:latin typeface="宋体"/>
                <a:ea typeface="宋体"/>
                <a:cs typeface="+mn-cs"/>
              </a:rPr>
              <a:t>点，中位数偏向</a:t>
            </a:r>
            <a:r>
              <a:rPr lang="zh-CN" sz="1500" b="false" i="false" u="none" strike="noStrike">
                <a:solidFill>
                  <a:schemeClr val="tx1">
                    <a:alpha val="100000"/>
                  </a:schemeClr>
                </a:solidFill>
                <a:latin typeface="宋体"/>
                <a:ea typeface="宋体"/>
                <a:cs typeface="+mn-cs"/>
              </a:rPr>
              <a:t>10</a:t>
            </a:r>
            <a:r>
              <a:rPr lang="zh-CN" sz="1500" b="false" i="false" u="none" strike="noStrike">
                <a:solidFill>
                  <a:schemeClr val="tx1">
                    <a:alpha val="100000"/>
                  </a:schemeClr>
                </a:solidFill>
                <a:latin typeface="宋体"/>
                <a:ea typeface="宋体"/>
                <a:cs typeface="+mn-cs"/>
              </a:rPr>
              <a:t>点左右，反映高峰期拥堵频发。</a:t>
            </a:r>
            <a:endParaRPr sz="1800">
              <a:solidFill>
                <a:schemeClr val="tx1">
                  <a:alpha val="100000"/>
                </a:schemeClr>
              </a:solidFill>
              <a:latin typeface="Arial"/>
              <a:ea typeface="黑体"/>
              <a:cs typeface="+mn-cs"/>
            </a:endParaRPr>
          </a:p>
        </p:txBody>
      </p:sp>
      <p:sp>
        <p:nvSpPr>
          <p:cNvPr id="501"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502"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503"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数据分析与可视化</a:t>
            </a:r>
            <a:endParaRPr lang="zh-CN"/>
          </a:p>
        </p:txBody>
      </p:sp>
      <p:sp>
        <p:nvSpPr>
          <p:cNvPr id="504" name=""/>
          <p:cNvSpPr txBox="true"/>
          <p:nvPr/>
        </p:nvSpPr>
        <p:spPr>
          <a:xfrm rot="0">
            <a:off x="958508" y="5293002"/>
            <a:ext cx="3771900" cy="546100"/>
          </a:xfrm>
          <a:prstGeom prst="rect">
            <a:avLst/>
          </a:prstGeom>
          <a:ln w="12700">
            <a:prstDash val="solid"/>
            <a:miter lim="800000"/>
          </a:ln>
        </p:spPr>
        <p:txBody>
          <a:bodyPr>
            <a:spAutoFit/>
          </a:bodyPr>
          <a:p>
            <a:pPr marL="0" lvl="0" indent="0" algn="l" defTabSz="914400">
              <a:lnSpc>
                <a:spcPct val="100000"/>
              </a:lnSpc>
              <a:defRPr sz="1800">
                <a:solidFill>
                  <a:schemeClr val="tx1">
                    <a:alpha val="100000"/>
                  </a:schemeClr>
                </a:solidFill>
                <a:latin typeface="Arial"/>
                <a:ea typeface="黑体"/>
                <a:cs typeface="+mn-cs"/>
              </a:defRPr>
            </a:pPr>
            <a:r>
              <a:rPr lang="zh-CN" sz="1500" b="false" i="false" u="none" strike="noStrike">
                <a:solidFill>
                  <a:schemeClr val="tx1">
                    <a:alpha val="100000"/>
                  </a:schemeClr>
                </a:solidFill>
                <a:latin typeface="宋体"/>
                <a:ea typeface="宋体"/>
                <a:cs typeface="+mn-cs"/>
              </a:rPr>
              <a:t>各</a:t>
            </a:r>
            <a:r>
              <a:rPr lang="zh-CN" sz="1500" b="false" i="false" u="none" strike="noStrike">
                <a:solidFill>
                  <a:schemeClr val="tx1">
                    <a:alpha val="100000"/>
                  </a:schemeClr>
                </a:solidFill>
                <a:latin typeface="宋体"/>
                <a:ea typeface="宋体"/>
                <a:cs typeface="+mn-cs"/>
              </a:rPr>
              <a:t>类车辆在工作日与周末的计数分布无显著区别。</a:t>
            </a:r>
            <a:endParaRPr sz="1800">
              <a:solidFill>
                <a:schemeClr val="tx1">
                  <a:alpha val="100000"/>
                </a:schemeClr>
              </a:solidFill>
              <a:latin typeface="Arial"/>
              <a:ea typeface="黑体"/>
              <a:cs typeface="+mn-cs"/>
            </a:endParaRPr>
          </a:p>
        </p:txBody>
      </p:sp>
      <p:pic>
        <p:nvPicPr>
          <p:cNvPr id="505" name=""/>
          <p:cNvPicPr>
            <a:picLocks noChangeAspect="true"/>
          </p:cNvPicPr>
          <p:nvPr/>
        </p:nvPicPr>
        <p:blipFill>
          <a:blip r:embed="rId1"/>
          <a:stretch>
            <a:fillRect/>
          </a:stretch>
        </p:blipFill>
        <p:spPr>
          <a:xfrm rot="0" flipH="false" flipV="false">
            <a:off x="946078" y="1867133"/>
            <a:ext cx="4360644" cy="3188548"/>
          </a:xfrm>
          <a:prstGeom prst="rect"/>
        </p:spPr>
      </p:pic>
      <p:pic>
        <p:nvPicPr>
          <p:cNvPr id="506" name=""/>
          <p:cNvPicPr>
            <a:picLocks noChangeAspect="true"/>
          </p:cNvPicPr>
          <p:nvPr/>
        </p:nvPicPr>
        <p:blipFill>
          <a:blip r:embed="rId2"/>
          <a:stretch>
            <a:fillRect/>
          </a:stretch>
        </p:blipFill>
        <p:spPr>
          <a:xfrm rot="0" flipH="false" flipV="false">
            <a:off x="6780400" y="1867133"/>
            <a:ext cx="4580217" cy="3188547"/>
          </a:xfrm>
          <a:prstGeom prst="rect"/>
        </p:spPr>
      </p:pic>
    </p:spTree>
  </p:cSld>
</p:sld>
</file>

<file path=ppt/slides/slide36.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507" name=""/>
        <p:cNvGrpSpPr/>
        <p:nvPr/>
      </p:nvGrpSpPr>
      <p:grpSpPr>
        <a:xfrm>
          <a:off x="0" y="0"/>
          <a:ext cx="0" cy="0"/>
          <a:chOff x="0" y="0"/>
          <a:chExt cx="0" cy="0"/>
        </a:xfrm>
      </p:grpSpPr>
      <p:sp>
        <p:nvSpPr>
          <p:cNvPr id="508"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09" name="标题 1"/>
          <p:cNvSpPr txBox="true"/>
          <p:nvPr/>
        </p:nvSpPr>
        <p:spPr>
          <a:xfrm rot="0" flipH="false" flipV="false">
            <a:off x="5064987" y="2077352"/>
            <a:ext cx="900001" cy="900001"/>
          </a:xfrm>
          <a:prstGeom prst="ellipse">
            <a:avLst/>
          </a:prstGeom>
          <a:solidFill>
            <a:schemeClr val="bg1"/>
          </a:solidFill>
          <a:ln w="12700" cap="sq">
            <a:noFill/>
            <a:miter/>
          </a:ln>
          <a:effectLst>
            <a:outerShdw blurRad="254000" dist="63500" dir="2700000" sx="100000" sy="100000" kx="0" ky="0" algn="ctr" rotWithShape="false">
              <a:schemeClr val="accent1">
                <a:alpha val="15000"/>
              </a:schemeClr>
            </a:outerShdw>
          </a:effectLst>
        </p:spPr>
        <p:txBody>
          <a:bodyPr vert="horz" wrap="square" lIns="91440" tIns="45720" rIns="91440" bIns="45720" rtlCol="false" anchor="ctr"/>
          <a:lstStyle/>
          <a:p>
            <a:pPr algn="ctr">
              <a:lnSpc>
                <a:spcPct val="110000"/>
              </a:lnSpc>
            </a:pPr>
            <a:r>
              <a:rPr lang="en-US" sz="2400">
                <a:ln w="12700">
                  <a:noFill/>
                </a:ln>
                <a:solidFill>
                  <a:schemeClr val="accent1">
                    <a:lumMod val="75000"/>
                    <a:alpha val="100000"/>
                  </a:schemeClr>
                </a:solidFill>
                <a:latin typeface="Source Han Sans"/>
                <a:ea typeface="Source Han Sans"/>
                <a:cs typeface="Source Han Sans"/>
              </a:rPr>
              <a:t>01</a:t>
            </a:r>
            <a:endParaRPr lang="zh-CN"/>
          </a:p>
        </p:txBody>
      </p:sp>
      <p:sp>
        <p:nvSpPr>
          <p:cNvPr id="510" name="标题 1"/>
          <p:cNvSpPr txBox="true"/>
          <p:nvPr/>
        </p:nvSpPr>
        <p:spPr>
          <a:xfrm rot="0" flipH="false" flipV="false">
            <a:off x="5064987" y="4384312"/>
            <a:ext cx="900001" cy="900001"/>
          </a:xfrm>
          <a:prstGeom prst="ellipse">
            <a:avLst/>
          </a:prstGeom>
          <a:solidFill>
            <a:schemeClr val="bg1"/>
          </a:solidFill>
          <a:ln w="12700" cap="sq">
            <a:noFill/>
            <a:miter/>
          </a:ln>
          <a:effectLst>
            <a:outerShdw blurRad="254000" dist="63500" dir="2700000" sx="100000" sy="100000" kx="0" ky="0" algn="ctr" rotWithShape="false">
              <a:schemeClr val="accent1">
                <a:alpha val="15000"/>
              </a:schemeClr>
            </a:outerShdw>
          </a:effectLst>
        </p:spPr>
        <p:txBody>
          <a:bodyPr vert="horz" wrap="square" lIns="91440" tIns="45720" rIns="91440" bIns="45720" rtlCol="false" anchor="ctr"/>
          <a:lstStyle/>
          <a:p>
            <a:pPr algn="ctr">
              <a:lnSpc>
                <a:spcPct val="110000"/>
              </a:lnSpc>
            </a:pPr>
            <a:r>
              <a:rPr lang="en-US" sz="2400">
                <a:ln w="12700">
                  <a:noFill/>
                </a:ln>
                <a:solidFill>
                  <a:schemeClr val="accent1">
                    <a:lumMod val="75000"/>
                    <a:alpha val="100000"/>
                  </a:schemeClr>
                </a:solidFill>
                <a:latin typeface="Source Han Sans"/>
                <a:ea typeface="Source Han Sans"/>
                <a:cs typeface="Source Han Sans"/>
              </a:rPr>
              <a:t>02</a:t>
            </a:r>
            <a:endParaRPr lang="zh-CN"/>
          </a:p>
        </p:txBody>
      </p:sp>
      <p:sp>
        <p:nvSpPr>
          <p:cNvPr id="511" name="标题 1"/>
          <p:cNvSpPr txBox="true"/>
          <p:nvPr/>
        </p:nvSpPr>
        <p:spPr>
          <a:xfrm rot="0" flipH="false" flipV="false">
            <a:off x="660400" y="2300514"/>
            <a:ext cx="3720011" cy="2663372"/>
          </a:xfrm>
          <a:prstGeom prst="rect">
            <a:avLst/>
          </a:prstGeom>
          <a:noFill/>
          <a:ln>
            <a:noFill/>
          </a:ln>
        </p:spPr>
        <p:txBody>
          <a:bodyPr vert="horz" wrap="square" lIns="0" tIns="0" rIns="0" bIns="0" rtlCol="false" anchor="ctr"/>
          <a:lstStyle/>
          <a:p>
            <a:pPr algn="l">
              <a:lnSpc>
                <a:spcPct val="130000"/>
              </a:lnSpc>
            </a:pPr>
            <a:r>
              <a:rPr lang="en-US" sz="1600">
                <a:ln w="12700">
                  <a:noFill/>
                </a:ln>
                <a:solidFill>
                  <a:schemeClr val="tx1">
                    <a:lumMod val="85000"/>
                    <a:lumOff val="15000"/>
                    <a:alpha val="100000"/>
                  </a:schemeClr>
                </a:solidFill>
                <a:latin typeface="Source Han Sans CN Bold"/>
                <a:ea typeface="Source Han Sans CN Bold"/>
                <a:cs typeface="Source Han Sans CN Bold"/>
              </a:rPr>
              <a:t>交通管制详情与拥堵上报</a:t>
            </a:r>
            <a:endParaRPr lang="zh-CN"/>
          </a:p>
        </p:txBody>
      </p:sp>
      <p:sp>
        <p:nvSpPr>
          <p:cNvPr id="512" name="标题 1"/>
          <p:cNvSpPr txBox="true"/>
          <p:nvPr/>
        </p:nvSpPr>
        <p:spPr>
          <a:xfrm rot="0" flipH="false" flipV="false">
            <a:off x="6466527" y="1593284"/>
            <a:ext cx="4976032" cy="1835716"/>
          </a:xfrm>
          <a:prstGeom prst="rect">
            <a:avLst/>
          </a:prstGeom>
          <a:noFill/>
          <a:ln>
            <a:noFill/>
          </a:ln>
        </p:spPr>
        <p:txBody>
          <a:bodyPr vert="horz" wrap="square" lIns="0" tIns="0" rIns="0" bIns="0" rtlCol="false" anchor="ctr"/>
          <a:lstStyle/>
          <a:p>
            <a:pPr marL="0" lvl="0" algn="l" defTabSz="914400">
              <a:lnSpc>
                <a:spcPct val="150000"/>
              </a:lnSpc>
              <a:defRPr sz="1800">
                <a:solidFill>
                  <a:schemeClr val="tx1">
                    <a:alpha val="100000"/>
                  </a:schemeClr>
                </a:solidFill>
                <a:latin typeface="Arial"/>
                <a:ea typeface="黑体"/>
                <a:cs typeface="+mn-cs"/>
              </a:defRPr>
            </a:pP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交通管制详情功能支持用户通过输入发送者姓名查询，快速定位相关交通管制信息。系统以列表形式展示管制记录，包括 Id、标题、交通状况类型、内容、发送人、接收人等信息。操作栏提供“信息回复”按钮，方便用户反馈意见或补充信息，增强系统交互性，确保信息传递与处理高效、精准。</a:t>
            </a:r>
            <a:endParaRPr sz="1800">
              <a:solidFill>
                <a:schemeClr val="tx1">
                  <a:alpha val="100000"/>
                </a:schemeClr>
              </a:solidFill>
              <a:latin typeface="Arial"/>
              <a:ea typeface="黑体"/>
              <a:cs typeface="+mn-cs"/>
            </a:endParaRPr>
          </a:p>
        </p:txBody>
      </p:sp>
      <p:sp>
        <p:nvSpPr>
          <p:cNvPr id="513" name="标题 1"/>
          <p:cNvSpPr txBox="true"/>
          <p:nvPr/>
        </p:nvSpPr>
        <p:spPr>
          <a:xfrm rot="0" flipH="false" flipV="false">
            <a:off x="6466527" y="3916452"/>
            <a:ext cx="4976032" cy="1835721"/>
          </a:xfrm>
          <a:prstGeom prst="rect">
            <a:avLst/>
          </a:prstGeom>
          <a:noFill/>
          <a:ln>
            <a:noFill/>
          </a:ln>
        </p:spPr>
        <p:txBody>
          <a:bodyPr vert="horz" wrap="square" lIns="0" tIns="0" rIns="0" bIns="0" rtlCol="false" anchor="ctr"/>
          <a:lstStyle/>
          <a:p>
            <a:pPr marL="0" lvl="0" algn="l" defTabSz="914400">
              <a:lnSpc>
                <a:spcPct val="150000"/>
              </a:lnSpc>
              <a:defRPr sz="1800">
                <a:solidFill>
                  <a:schemeClr val="tx1">
                    <a:alpha val="100000"/>
                  </a:schemeClr>
                </a:solidFill>
                <a:latin typeface="Arial"/>
                <a:ea typeface="黑体"/>
                <a:cs typeface="+mn-cs"/>
              </a:defRPr>
            </a:pP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作</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为用</a:t>
            </a:r>
            <a:r>
              <a:rPr lang="en-US" sz="1400" b="false" i="false" u="none" strike="noStrike">
                <a:ln w="12700">
                  <a:noFill/>
                </a:ln>
                <a:solidFill>
                  <a:schemeClr val="tx1">
                    <a:lumMod val="85000"/>
                    <a:lumOff val="15000"/>
                    <a:alpha val="100000"/>
                  </a:schemeClr>
                </a:solidFill>
                <a:latin typeface="Source Han Sans"/>
                <a:ea typeface="Source Han Sans"/>
                <a:cs typeface="Source Han Sans"/>
              </a:rPr>
              <a:t>户主动参与交通管理的重要渠道，拥堵上报功能允许用户及时提交实时发现的拥堵情况，为交通数据的动态更新与优化提供一线信息。用户通过该功能上报的信息，可进一步丰富系统的交通信息维度，辅助后续的交通预测、调度策略制定等，提升系统对交通状况的整体把控与应对能力。</a:t>
            </a:r>
            <a:endParaRPr sz="1800">
              <a:solidFill>
                <a:schemeClr val="tx1">
                  <a:alpha val="100000"/>
                </a:schemeClr>
              </a:solidFill>
              <a:latin typeface="Arial"/>
              <a:ea typeface="黑体"/>
              <a:cs typeface="+mn-cs"/>
            </a:endParaRPr>
          </a:p>
        </p:txBody>
      </p:sp>
      <p:sp>
        <p:nvSpPr>
          <p:cNvPr id="514" name="标题 1"/>
          <p:cNvSpPr txBox="true"/>
          <p:nvPr/>
        </p:nvSpPr>
        <p:spPr>
          <a:xfrm rot="0" flipH="false" flipV="false">
            <a:off x="4169427" y="2456043"/>
            <a:ext cx="394021" cy="2507843"/>
          </a:xfrm>
          <a:prstGeom prst="leftBrace">
            <a:avLst>
              <a:gd name="adj1" fmla="val 52583"/>
              <a:gd name="adj2" fmla="val 50000"/>
            </a:avLst>
          </a:prstGeom>
          <a:noFill/>
          <a:ln w="19050" cap="sq">
            <a:solidFill>
              <a:schemeClr val="accent1">
                <a:lumMod val="60000"/>
                <a:lumOff val="40000"/>
              </a:schemeClr>
            </a:solidFill>
            <a:miter/>
          </a:ln>
        </p:spPr>
        <p:txBody>
          <a:bodyPr vert="horz" wrap="square" lIns="91440" tIns="45720" rIns="91440" bIns="45720" rtlCol="false" anchor="ctr"/>
          <a:lstStyle/>
          <a:p>
            <a:pPr algn="ctr">
              <a:lnSpc>
                <a:spcPct val="110000"/>
              </a:lnSpc>
            </a:pPr>
            <a:endParaRPr lang="zh-CN"/>
          </a:p>
        </p:txBody>
      </p:sp>
      <p:sp>
        <p:nvSpPr>
          <p:cNvPr id="515"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516"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517"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用户中心</a:t>
            </a:r>
            <a:endParaRPr lang="zh-CN"/>
          </a:p>
        </p:txBody>
      </p:sp>
    </p:spTree>
  </p:cSld>
</p:sld>
</file>

<file path=ppt/slides/slide37.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518" name=""/>
        <p:cNvGrpSpPr/>
        <p:nvPr/>
      </p:nvGrpSpPr>
      <p:grpSpPr>
        <a:xfrm>
          <a:off x="0" y="0"/>
          <a:ext cx="0" cy="0"/>
          <a:chOff x="0" y="0"/>
          <a:chExt cx="0" cy="0"/>
        </a:xfrm>
      </p:grpSpPr>
      <p:sp>
        <p:nvSpPr>
          <p:cNvPr id="519" name="标题 1"/>
          <p:cNvSpPr txBox="true"/>
          <p:nvPr/>
        </p:nvSpPr>
        <p:spPr>
          <a:xfrm rot="0" flipH="false" flipV="false">
            <a:off x="0" y="0"/>
            <a:ext cx="12210287" cy="6869765"/>
          </a:xfrm>
          <a:prstGeom prst="rect">
            <a:avLst/>
          </a:prstGeom>
          <a:gradFill>
            <a:gsLst>
              <a:gs pos="49000">
                <a:schemeClr val="bg1">
                  <a:alpha val="100000"/>
                </a:schemeClr>
              </a:gs>
              <a:gs pos="100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20" name="标题 1"/>
          <p:cNvSpPr txBox="true"/>
          <p:nvPr/>
        </p:nvSpPr>
        <p:spPr>
          <a:xfrm rot="10800000" flipH="true" flipV="false">
            <a:off x="-9143" y="473561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21" name="标题 1"/>
          <p:cNvSpPr txBox="true"/>
          <p:nvPr/>
        </p:nvSpPr>
        <p:spPr>
          <a:xfrm rot="10800000" flipH="true" flipV="false">
            <a:off x="-13442" y="3051826"/>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22" name="标题 1"/>
          <p:cNvSpPr txBox="true"/>
          <p:nvPr/>
        </p:nvSpPr>
        <p:spPr>
          <a:xfrm rot="10800000" flipH="true" flipV="false">
            <a:off x="-14910" y="196272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23" name="标题 1"/>
          <p:cNvSpPr txBox="true"/>
          <p:nvPr/>
        </p:nvSpPr>
        <p:spPr>
          <a:xfrm rot="10800000" flipH="true" flipV="false">
            <a:off x="0" y="-1"/>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bg1">
                  <a:alpha val="51004"/>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24" name="标题 1"/>
          <p:cNvSpPr txBox="true"/>
          <p:nvPr/>
        </p:nvSpPr>
        <p:spPr>
          <a:xfrm rot="0" flipH="false" flipV="false">
            <a:off x="-1291" y="559738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25" name="标题 1"/>
          <p:cNvSpPr txBox="true"/>
          <p:nvPr/>
        </p:nvSpPr>
        <p:spPr>
          <a:xfrm rot="10800000" flipH="true" flipV="false">
            <a:off x="5093" y="72714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26" name="标题 1"/>
          <p:cNvSpPr txBox="true"/>
          <p:nvPr/>
        </p:nvSpPr>
        <p:spPr>
          <a:xfrm rot="0" flipH="false" flipV="false">
            <a:off x="724174" y="2981979"/>
            <a:ext cx="5131594" cy="1761290"/>
          </a:xfrm>
          <a:prstGeom prst="rect">
            <a:avLst/>
          </a:prstGeom>
          <a:noFill/>
          <a:ln cap="sq">
            <a:noFill/>
          </a:ln>
        </p:spPr>
        <p:txBody>
          <a:bodyPr vert="horz" wrap="square" lIns="0" tIns="0" rIns="0" bIns="0" rtlCol="false" anchor="t"/>
          <a:lstStyle/>
          <a:p>
            <a:pPr algn="l">
              <a:lnSpc>
                <a:spcPct val="130000"/>
              </a:lnSpc>
            </a:pPr>
            <a:r>
              <a:rPr lang="zh-CN" sz="4000">
                <a:ln w="12700">
                  <a:noFill/>
                </a:ln>
                <a:solidFill>
                  <a:schemeClr val="tx1">
                    <a:alpha val="100000"/>
                  </a:schemeClr>
                </a:solidFill>
                <a:latin typeface="Source Han Sans CN Bold"/>
                <a:ea typeface="Source Han Sans CN Bold"/>
                <a:cs typeface="Source Han Sans CN Bold"/>
              </a:rPr>
              <a:t>系统测试与运维</a:t>
            </a:r>
            <a:endParaRPr/>
          </a:p>
        </p:txBody>
      </p:sp>
      <p:sp>
        <p:nvSpPr>
          <p:cNvPr id="527" name="标题 1"/>
          <p:cNvSpPr txBox="true"/>
          <p:nvPr/>
        </p:nvSpPr>
        <p:spPr>
          <a:xfrm rot="0" flipH="false" flipV="false">
            <a:off x="1142396" y="1728457"/>
            <a:ext cx="3606068" cy="1282586"/>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PART-</a:t>
            </a:r>
            <a:endParaRPr lang="zh-CN"/>
          </a:p>
        </p:txBody>
      </p:sp>
      <p:sp>
        <p:nvSpPr>
          <p:cNvPr id="528" name="标题 1"/>
          <p:cNvSpPr txBox="true"/>
          <p:nvPr/>
        </p:nvSpPr>
        <p:spPr>
          <a:xfrm rot="0" flipH="false" flipV="false">
            <a:off x="3702634" y="58069"/>
            <a:ext cx="2467683" cy="2952974"/>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05</a:t>
            </a:r>
            <a:endParaRPr/>
          </a:p>
        </p:txBody>
      </p:sp>
      <p:pic>
        <p:nvPicPr>
          <p:cNvPr id="529" name=""/>
          <p:cNvPicPr>
            <a:picLocks noChangeAspect="true"/>
          </p:cNvPicPr>
          <p:nvPr/>
        </p:nvPicPr>
        <p:blipFill>
          <a:blip r:embed="rId1"/>
          <a:stretch>
            <a:fillRect/>
          </a:stretch>
        </p:blipFill>
        <p:spPr>
          <a:xfrm rot="0" flipH="false" flipV="false">
            <a:off x="7853680" y="727143"/>
            <a:ext cx="3212591" cy="5071872"/>
          </a:xfrm>
          <a:prstGeom prst="rect"/>
        </p:spPr>
      </p:pic>
    </p:spTree>
  </p:cSld>
</p:sld>
</file>

<file path=ppt/slides/slide38.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530" name=""/>
        <p:cNvGrpSpPr/>
        <p:nvPr/>
      </p:nvGrpSpPr>
      <p:grpSpPr>
        <a:xfrm>
          <a:off x="0" y="0"/>
          <a:ext cx="0" cy="0"/>
          <a:chOff x="0" y="0"/>
          <a:chExt cx="0" cy="0"/>
        </a:xfrm>
      </p:grpSpPr>
      <p:sp>
        <p:nvSpPr>
          <p:cNvPr id="531"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32" name="标题 1"/>
          <p:cNvSpPr txBox="true"/>
          <p:nvPr/>
        </p:nvSpPr>
        <p:spPr>
          <a:xfrm rot="0" flipH="false" flipV="false">
            <a:off x="648220" y="3535257"/>
            <a:ext cx="3240000" cy="432000"/>
          </a:xfrm>
          <a:prstGeom prst="roundRect">
            <a:avLst>
              <a:gd name="adj" fmla="val 50000"/>
            </a:avLst>
          </a:prstGeom>
          <a:gradFill>
            <a:gsLst>
              <a:gs pos="0">
                <a:schemeClr val="accent1">
                  <a:alpha val="100000"/>
                </a:schemeClr>
              </a:gs>
              <a:gs pos="100000">
                <a:schemeClr val="accent1">
                  <a:lumMod val="60000"/>
                  <a:lumOff val="40000"/>
                  <a:alpha val="100000"/>
                </a:schemeClr>
              </a:gs>
            </a:gsLst>
            <a:lin ang="16200000" scaled="false"/>
          </a:gradFill>
          <a:ln cap="sq">
            <a:noFill/>
            <a:prstDash val="solid"/>
            <a:miter/>
          </a:ln>
        </p:spPr>
        <p:txBody>
          <a:bodyPr vert="horz" wrap="square" lIns="91440" tIns="45720" rIns="91440" bIns="45720" rtlCol="false" anchor="ctr"/>
          <a:lstStyle/>
          <a:p>
            <a:pPr algn="ctr">
              <a:lnSpc>
                <a:spcPct val="100000"/>
              </a:lnSpc>
            </a:pPr>
            <a:endParaRPr kumimoji="true" lang="zh-CN" altLang="en-US"/>
          </a:p>
        </p:txBody>
      </p:sp>
      <p:sp>
        <p:nvSpPr>
          <p:cNvPr id="533" name="标题 1"/>
          <p:cNvSpPr txBox="true"/>
          <p:nvPr/>
        </p:nvSpPr>
        <p:spPr>
          <a:xfrm rot="0" flipH="false" flipV="false">
            <a:off x="8291080" y="3535257"/>
            <a:ext cx="3240000" cy="432000"/>
          </a:xfrm>
          <a:prstGeom prst="roundRect">
            <a:avLst>
              <a:gd name="adj" fmla="val 50000"/>
            </a:avLst>
          </a:prstGeom>
          <a:gradFill>
            <a:gsLst>
              <a:gs pos="0">
                <a:schemeClr val="accent1">
                  <a:alpha val="100000"/>
                </a:schemeClr>
              </a:gs>
              <a:gs pos="100000">
                <a:schemeClr val="accent1">
                  <a:lumMod val="60000"/>
                  <a:lumOff val="40000"/>
                  <a:alpha val="100000"/>
                </a:schemeClr>
              </a:gs>
            </a:gsLst>
            <a:lin ang="16200000" scaled="false"/>
          </a:gradFill>
          <a:ln cap="sq">
            <a:noFill/>
            <a:prstDash val="solid"/>
            <a:miter/>
          </a:ln>
          <a:effectLst/>
        </p:spPr>
        <p:txBody>
          <a:bodyPr vert="horz" wrap="square" lIns="45720" tIns="22860" rIns="45720" bIns="22860" rtlCol="false" anchor="ctr"/>
          <a:lstStyle/>
          <a:p>
            <a:pPr algn="ctr">
              <a:lnSpc>
                <a:spcPct val="100000"/>
              </a:lnSpc>
            </a:pPr>
            <a:endParaRPr kumimoji="true" lang="zh-CN" altLang="en-US"/>
          </a:p>
        </p:txBody>
      </p:sp>
      <p:sp>
        <p:nvSpPr>
          <p:cNvPr id="534" name="标题 1"/>
          <p:cNvSpPr txBox="true"/>
          <p:nvPr/>
        </p:nvSpPr>
        <p:spPr>
          <a:xfrm rot="0" flipH="false" flipV="false">
            <a:off x="4473460" y="3535257"/>
            <a:ext cx="3240000" cy="432000"/>
          </a:xfrm>
          <a:prstGeom prst="roundRect">
            <a:avLst>
              <a:gd name="adj" fmla="val 50000"/>
            </a:avLst>
          </a:prstGeom>
          <a:gradFill>
            <a:gsLst>
              <a:gs pos="0">
                <a:schemeClr val="accent2">
                  <a:alpha val="100000"/>
                </a:schemeClr>
              </a:gs>
              <a:gs pos="100000">
                <a:schemeClr val="accent2">
                  <a:lumMod val="60000"/>
                  <a:lumOff val="40000"/>
                  <a:alpha val="100000"/>
                </a:schemeClr>
              </a:gs>
            </a:gsLst>
            <a:lin ang="16200000" scaled="false"/>
          </a:gradFill>
          <a:ln cap="sq">
            <a:noFill/>
            <a:prstDash val="solid"/>
            <a:miter/>
          </a:ln>
          <a:effectLst/>
        </p:spPr>
        <p:txBody>
          <a:bodyPr vert="horz" wrap="square" lIns="45720" tIns="22860" rIns="45720" bIns="22860" rtlCol="false" anchor="ctr"/>
          <a:lstStyle/>
          <a:p>
            <a:pPr algn="ctr">
              <a:lnSpc>
                <a:spcPct val="100000"/>
              </a:lnSpc>
            </a:pPr>
            <a:endParaRPr kumimoji="true" lang="zh-CN" altLang="en-US"/>
          </a:p>
        </p:txBody>
      </p:sp>
      <p:sp>
        <p:nvSpPr>
          <p:cNvPr id="535" name="标题 1"/>
          <p:cNvSpPr txBox="true"/>
          <p:nvPr/>
        </p:nvSpPr>
        <p:spPr>
          <a:xfrm rot="0" flipH="false" flipV="false">
            <a:off x="832485" y="3567754"/>
            <a:ext cx="2871470" cy="366707"/>
          </a:xfrm>
          <a:prstGeom prst="rect">
            <a:avLst/>
          </a:prstGeom>
          <a:noFill/>
          <a:ln>
            <a:noFill/>
          </a:ln>
        </p:spPr>
        <p:txBody>
          <a:bodyPr vert="horz" wrap="square" lIns="0" tIns="0" rIns="0" bIns="0" rtlCol="false" anchor="ctr"/>
          <a:lstStyle/>
          <a:p>
            <a:pPr algn="ctr">
              <a:lnSpc>
                <a:spcPct val="120000"/>
              </a:lnSpc>
            </a:pPr>
            <a:r>
              <a:rPr lang="en-US" sz="1600">
                <a:ln w="12700">
                  <a:noFill/>
                </a:ln>
                <a:solidFill>
                  <a:schemeClr val="tx1">
                    <a:alpha val="100000"/>
                  </a:schemeClr>
                </a:solidFill>
                <a:latin typeface="Source Han Sans CN Bold"/>
                <a:ea typeface="Source Han Sans CN Bold"/>
                <a:cs typeface="Source Han Sans CN Bold"/>
              </a:rPr>
              <a:t>登录注册功能测试</a:t>
            </a:r>
            <a:endParaRPr lang="zh-CN"/>
          </a:p>
        </p:txBody>
      </p:sp>
      <p:sp>
        <p:nvSpPr>
          <p:cNvPr id="536" name="标题 1"/>
          <p:cNvSpPr txBox="true"/>
          <p:nvPr/>
        </p:nvSpPr>
        <p:spPr>
          <a:xfrm rot="0" flipH="false" flipV="false">
            <a:off x="833120" y="4082728"/>
            <a:ext cx="2870200" cy="1543372"/>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lumMod val="75000"/>
                    <a:lumOff val="25000"/>
                    <a:alpha val="100000"/>
                  </a:schemeClr>
                </a:solidFill>
                <a:latin typeface="Source Han Sans"/>
                <a:ea typeface="Source Han Sans"/>
                <a:cs typeface="Source Han Sans"/>
              </a:rPr>
              <a:t>测试用户注册、登录功能，确保用户能够正常注册和登录系统。
测试不同登录方式的兼容性，如用户名密码登录、手机验证码登录等。</a:t>
            </a:r>
            <a:endParaRPr lang="zh-CN"/>
          </a:p>
        </p:txBody>
      </p:sp>
      <p:sp>
        <p:nvSpPr>
          <p:cNvPr id="537" name="标题 1"/>
          <p:cNvSpPr txBox="true"/>
          <p:nvPr/>
        </p:nvSpPr>
        <p:spPr>
          <a:xfrm rot="0" flipH="false" flipV="false">
            <a:off x="4652011" y="3567754"/>
            <a:ext cx="2882899" cy="366707"/>
          </a:xfrm>
          <a:prstGeom prst="rect">
            <a:avLst/>
          </a:prstGeom>
          <a:noFill/>
          <a:ln>
            <a:noFill/>
          </a:ln>
        </p:spPr>
        <p:txBody>
          <a:bodyPr vert="horz" wrap="square" lIns="0" tIns="0" rIns="0" bIns="0" rtlCol="false" anchor="ctr"/>
          <a:lstStyle/>
          <a:p>
            <a:pPr algn="ctr">
              <a:lnSpc>
                <a:spcPct val="120000"/>
              </a:lnSpc>
            </a:pPr>
            <a:r>
              <a:rPr lang="en-US" sz="1600">
                <a:ln w="12700">
                  <a:noFill/>
                </a:ln>
                <a:solidFill>
                  <a:schemeClr val="tx1">
                    <a:alpha val="100000"/>
                  </a:schemeClr>
                </a:solidFill>
                <a:latin typeface="Source Han Sans CN Bold"/>
                <a:ea typeface="Source Han Sans CN Bold"/>
                <a:cs typeface="Source Han Sans CN Bold"/>
              </a:rPr>
              <a:t>角色管理、菜单管理测试</a:t>
            </a:r>
            <a:endParaRPr lang="zh-CN"/>
          </a:p>
        </p:txBody>
      </p:sp>
      <p:sp>
        <p:nvSpPr>
          <p:cNvPr id="538" name="标题 1"/>
          <p:cNvSpPr txBox="true"/>
          <p:nvPr/>
        </p:nvSpPr>
        <p:spPr>
          <a:xfrm rot="0" flipH="false" flipV="false">
            <a:off x="4652010" y="4082728"/>
            <a:ext cx="2882900" cy="1543372"/>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lumMod val="75000"/>
                    <a:lumOff val="25000"/>
                    <a:alpha val="100000"/>
                  </a:schemeClr>
                </a:solidFill>
                <a:latin typeface="Source Han Sans"/>
                <a:ea typeface="Source Han Sans"/>
                <a:cs typeface="Source Han Sans"/>
              </a:rPr>
              <a:t>测试角色管理功能，确保管理员能够正常添加、修改、删除角色。
测试菜单管理功能，确保管理员能够正常添加、修改、删除菜单。</a:t>
            </a:r>
            <a:endParaRPr lang="zh-CN"/>
          </a:p>
        </p:txBody>
      </p:sp>
      <p:sp>
        <p:nvSpPr>
          <p:cNvPr id="539" name="标题 1"/>
          <p:cNvSpPr txBox="true"/>
          <p:nvPr/>
        </p:nvSpPr>
        <p:spPr>
          <a:xfrm rot="0" flipH="false" flipV="false">
            <a:off x="8469630" y="4082728"/>
            <a:ext cx="2882900" cy="1543372"/>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lumMod val="75000"/>
                    <a:lumOff val="25000"/>
                    <a:alpha val="100000"/>
                  </a:schemeClr>
                </a:solidFill>
                <a:latin typeface="Source Han Sans"/>
                <a:ea typeface="Source Han Sans"/>
                <a:cs typeface="Source Han Sans"/>
              </a:rPr>
              <a:t>测试模型训练功能，确保系统能够正常进行模型训练，并返回正确的训练结果。
测试模型预测功能，确保系统能够准确预测交通拥堵情况。</a:t>
            </a:r>
            <a:endParaRPr lang="zh-CN"/>
          </a:p>
        </p:txBody>
      </p:sp>
      <p:sp>
        <p:nvSpPr>
          <p:cNvPr id="540" name="标题 1"/>
          <p:cNvSpPr txBox="true"/>
          <p:nvPr/>
        </p:nvSpPr>
        <p:spPr>
          <a:xfrm rot="0" flipH="false" flipV="false">
            <a:off x="1954090" y="28280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w="2669" cap="flat">
            <a:noFill/>
            <a:miter/>
          </a:ln>
        </p:spPr>
        <p:txBody>
          <a:bodyPr vert="horz" wrap="square" lIns="91440" tIns="45720" rIns="91440" bIns="45720" rtlCol="false" anchor="ctr"/>
          <a:lstStyle/>
          <a:p>
            <a:pPr algn="l">
              <a:lnSpc>
                <a:spcPct val="100000"/>
              </a:lnSpc>
            </a:pPr>
            <a:endParaRPr kumimoji="true" lang="zh-CN" altLang="en-US"/>
          </a:p>
        </p:txBody>
      </p:sp>
      <p:sp>
        <p:nvSpPr>
          <p:cNvPr id="541" name="标题 1"/>
          <p:cNvSpPr txBox="true"/>
          <p:nvPr/>
        </p:nvSpPr>
        <p:spPr>
          <a:xfrm rot="0" flipH="false" flipV="false">
            <a:off x="1753231" y="16822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alpha val="100000"/>
                </a:schemeClr>
              </a:gs>
              <a:gs pos="100000">
                <a:schemeClr val="accent1">
                  <a:lumMod val="60000"/>
                  <a:lumOff val="40000"/>
                  <a:alpha val="100000"/>
                </a:schemeClr>
              </a:gs>
            </a:gsLst>
            <a:lin ang="16200000" scaled="false"/>
          </a:gradFill>
          <a:ln cap="sq">
            <a:noFill/>
            <a:prstDash val="solid"/>
            <a:miter/>
          </a:ln>
        </p:spPr>
        <p:txBody>
          <a:bodyPr vert="horz" wrap="square" lIns="91440" tIns="45720" rIns="91440" bIns="45720" rtlCol="false" anchor="ctr"/>
          <a:lstStyle/>
          <a:p>
            <a:pPr algn="ctr">
              <a:lnSpc>
                <a:spcPct val="100000"/>
              </a:lnSpc>
            </a:pPr>
            <a:endParaRPr kumimoji="true" lang="zh-CN" altLang="en-US"/>
          </a:p>
        </p:txBody>
      </p:sp>
      <p:sp>
        <p:nvSpPr>
          <p:cNvPr id="542" name="标题 1"/>
          <p:cNvSpPr txBox="true"/>
          <p:nvPr/>
        </p:nvSpPr>
        <p:spPr>
          <a:xfrm rot="0" flipH="false" flipV="false">
            <a:off x="2009770" y="19203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false" anchor="ctr"/>
          <a:lstStyle/>
          <a:p>
            <a:pPr algn="l">
              <a:lnSpc>
                <a:spcPct val="100000"/>
              </a:lnSpc>
            </a:pPr>
            <a:endParaRPr kumimoji="true" lang="zh-CN" altLang="en-US"/>
          </a:p>
        </p:txBody>
      </p:sp>
      <p:sp>
        <p:nvSpPr>
          <p:cNvPr id="543" name="标题 1"/>
          <p:cNvSpPr txBox="true"/>
          <p:nvPr/>
        </p:nvSpPr>
        <p:spPr>
          <a:xfrm rot="0" flipH="false" flipV="false">
            <a:off x="2043748" y="2029508"/>
            <a:ext cx="481961" cy="279527"/>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lumMod val="75000"/>
                    <a:alpha val="100000"/>
                  </a:schemeClr>
                </a:solidFill>
                <a:latin typeface="OPPOSans H"/>
                <a:ea typeface="OPPOSans H"/>
                <a:cs typeface="OPPOSans H"/>
              </a:rPr>
              <a:t>01</a:t>
            </a:r>
            <a:endParaRPr lang="zh-CN"/>
          </a:p>
        </p:txBody>
      </p:sp>
      <p:sp>
        <p:nvSpPr>
          <p:cNvPr id="544" name="标题 1"/>
          <p:cNvSpPr txBox="true"/>
          <p:nvPr/>
        </p:nvSpPr>
        <p:spPr>
          <a:xfrm rot="0" flipH="false" flipV="false">
            <a:off x="9610611" y="28280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w="2669" cap="flat">
            <a:noFill/>
            <a:miter/>
          </a:ln>
        </p:spPr>
        <p:txBody>
          <a:bodyPr vert="horz" wrap="square" lIns="91440" tIns="45720" rIns="91440" bIns="45720" rtlCol="false" anchor="ctr"/>
          <a:lstStyle/>
          <a:p>
            <a:pPr algn="l">
              <a:lnSpc>
                <a:spcPct val="100000"/>
              </a:lnSpc>
            </a:pPr>
            <a:endParaRPr kumimoji="true" lang="zh-CN" altLang="en-US"/>
          </a:p>
        </p:txBody>
      </p:sp>
      <p:sp>
        <p:nvSpPr>
          <p:cNvPr id="545" name="标题 1"/>
          <p:cNvSpPr txBox="true"/>
          <p:nvPr/>
        </p:nvSpPr>
        <p:spPr>
          <a:xfrm rot="0" flipH="false" flipV="false">
            <a:off x="9409752" y="16822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alpha val="100000"/>
                </a:schemeClr>
              </a:gs>
              <a:gs pos="100000">
                <a:schemeClr val="accent1">
                  <a:lumMod val="60000"/>
                  <a:lumOff val="40000"/>
                  <a:alpha val="100000"/>
                </a:schemeClr>
              </a:gs>
            </a:gsLst>
            <a:lin ang="16200000" scaled="false"/>
          </a:gradFill>
          <a:ln cap="sq">
            <a:noFill/>
            <a:prstDash val="solid"/>
            <a:miter/>
          </a:ln>
          <a:effectLst/>
        </p:spPr>
        <p:txBody>
          <a:bodyPr vert="horz" wrap="square" lIns="45720" tIns="22860" rIns="45720" bIns="22860" rtlCol="false" anchor="ctr"/>
          <a:lstStyle/>
          <a:p>
            <a:pPr algn="ctr">
              <a:lnSpc>
                <a:spcPct val="100000"/>
              </a:lnSpc>
            </a:pPr>
            <a:endParaRPr kumimoji="true" lang="zh-CN" altLang="en-US"/>
          </a:p>
        </p:txBody>
      </p:sp>
      <p:sp>
        <p:nvSpPr>
          <p:cNvPr id="546" name="标题 1"/>
          <p:cNvSpPr txBox="true"/>
          <p:nvPr/>
        </p:nvSpPr>
        <p:spPr>
          <a:xfrm rot="0" flipH="false" flipV="false">
            <a:off x="9666291" y="19203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false" anchor="ctr"/>
          <a:lstStyle/>
          <a:p>
            <a:pPr algn="l">
              <a:lnSpc>
                <a:spcPct val="100000"/>
              </a:lnSpc>
            </a:pPr>
            <a:endParaRPr kumimoji="true" lang="zh-CN" altLang="en-US"/>
          </a:p>
        </p:txBody>
      </p:sp>
      <p:sp>
        <p:nvSpPr>
          <p:cNvPr id="547" name="标题 1"/>
          <p:cNvSpPr txBox="true"/>
          <p:nvPr/>
        </p:nvSpPr>
        <p:spPr>
          <a:xfrm rot="0" flipH="false" flipV="false">
            <a:off x="9700269" y="2029508"/>
            <a:ext cx="481961" cy="279527"/>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lumMod val="75000"/>
                    <a:alpha val="100000"/>
                  </a:schemeClr>
                </a:solidFill>
                <a:latin typeface="OPPOSans H"/>
                <a:ea typeface="OPPOSans H"/>
                <a:cs typeface="OPPOSans H"/>
              </a:rPr>
              <a:t>03</a:t>
            </a:r>
            <a:endParaRPr lang="zh-CN"/>
          </a:p>
        </p:txBody>
      </p:sp>
      <p:sp>
        <p:nvSpPr>
          <p:cNvPr id="548" name="标题 1"/>
          <p:cNvSpPr txBox="true"/>
          <p:nvPr/>
        </p:nvSpPr>
        <p:spPr>
          <a:xfrm rot="0" flipH="false" flipV="false">
            <a:off x="5782350" y="28280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w="2669" cap="flat">
            <a:noFill/>
            <a:miter/>
          </a:ln>
        </p:spPr>
        <p:txBody>
          <a:bodyPr vert="horz" wrap="square" lIns="91440" tIns="45720" rIns="91440" bIns="45720" rtlCol="false" anchor="ctr"/>
          <a:lstStyle/>
          <a:p>
            <a:pPr algn="l">
              <a:lnSpc>
                <a:spcPct val="100000"/>
              </a:lnSpc>
            </a:pPr>
            <a:endParaRPr kumimoji="true" lang="zh-CN" altLang="en-US"/>
          </a:p>
        </p:txBody>
      </p:sp>
      <p:sp>
        <p:nvSpPr>
          <p:cNvPr id="549" name="标题 1"/>
          <p:cNvSpPr txBox="true"/>
          <p:nvPr/>
        </p:nvSpPr>
        <p:spPr>
          <a:xfrm rot="0" flipH="false" flipV="false">
            <a:off x="5556091" y="16695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2">
                  <a:alpha val="100000"/>
                </a:schemeClr>
              </a:gs>
              <a:gs pos="100000">
                <a:schemeClr val="accent2">
                  <a:lumMod val="60000"/>
                  <a:lumOff val="40000"/>
                  <a:alpha val="100000"/>
                </a:schemeClr>
              </a:gs>
            </a:gsLst>
            <a:lin ang="16200000" scaled="false"/>
          </a:gradFill>
          <a:ln cap="sq">
            <a:noFill/>
            <a:prstDash val="solid"/>
            <a:miter/>
          </a:ln>
          <a:effectLst/>
        </p:spPr>
        <p:txBody>
          <a:bodyPr vert="horz" wrap="square" lIns="45720" tIns="22860" rIns="45720" bIns="22860" rtlCol="false" anchor="ctr"/>
          <a:lstStyle/>
          <a:p>
            <a:pPr algn="ctr">
              <a:lnSpc>
                <a:spcPct val="100000"/>
              </a:lnSpc>
            </a:pPr>
            <a:endParaRPr kumimoji="true" lang="zh-CN" altLang="en-US"/>
          </a:p>
        </p:txBody>
      </p:sp>
      <p:sp>
        <p:nvSpPr>
          <p:cNvPr id="550" name="标题 1"/>
          <p:cNvSpPr txBox="true"/>
          <p:nvPr/>
        </p:nvSpPr>
        <p:spPr>
          <a:xfrm rot="0" flipH="false" flipV="false">
            <a:off x="5799930" y="19330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false" anchor="ctr"/>
          <a:lstStyle/>
          <a:p>
            <a:pPr algn="l">
              <a:lnSpc>
                <a:spcPct val="100000"/>
              </a:lnSpc>
            </a:pPr>
            <a:endParaRPr kumimoji="true" lang="zh-CN" altLang="en-US"/>
          </a:p>
        </p:txBody>
      </p:sp>
      <p:sp>
        <p:nvSpPr>
          <p:cNvPr id="551" name="标题 1"/>
          <p:cNvSpPr txBox="true"/>
          <p:nvPr/>
        </p:nvSpPr>
        <p:spPr>
          <a:xfrm rot="0" flipH="false" flipV="false">
            <a:off x="5846608" y="2054908"/>
            <a:ext cx="481961" cy="279527"/>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alpha val="100000"/>
                  </a:schemeClr>
                </a:solidFill>
                <a:latin typeface="OPPOSans H"/>
                <a:ea typeface="OPPOSans H"/>
                <a:cs typeface="OPPOSans H"/>
              </a:rPr>
              <a:t>02</a:t>
            </a:r>
            <a:endParaRPr lang="zh-CN"/>
          </a:p>
        </p:txBody>
      </p:sp>
      <p:cxnSp>
        <p:nvCxnSpPr>
          <p:cNvPr id="552" name="标题 1"/>
          <p:cNvCxnSpPr/>
          <p:nvPr/>
        </p:nvCxnSpPr>
        <p:spPr>
          <a:xfrm rot="0" flipH="false" flipV="false">
            <a:off x="673100" y="3255644"/>
            <a:ext cx="10845800" cy="0"/>
          </a:xfrm>
          <a:prstGeom prst="straightConnector1">
            <a:avLst/>
          </a:prstGeom>
          <a:noFill/>
          <a:ln w="6350" cap="sq">
            <a:solidFill>
              <a:schemeClr val="bg1">
                <a:lumMod val="85000"/>
              </a:schemeClr>
            </a:solidFill>
            <a:miter/>
            <a:tailEnd type="none"/>
          </a:ln>
        </p:spPr>
      </p:cxnSp>
      <p:sp>
        <p:nvSpPr>
          <p:cNvPr id="553" name="标题 1"/>
          <p:cNvSpPr txBox="true"/>
          <p:nvPr/>
        </p:nvSpPr>
        <p:spPr>
          <a:xfrm rot="0" flipH="false" flipV="true">
            <a:off x="2202180" y="3179444"/>
            <a:ext cx="152400" cy="152400"/>
          </a:xfrm>
          <a:prstGeom prst="ellipse">
            <a:avLst/>
          </a:prstGeom>
          <a:solidFill>
            <a:schemeClr val="accent1"/>
          </a:solidFill>
          <a:ln cap="sq">
            <a:noFill/>
            <a:prstDash val="solid"/>
            <a:miter/>
          </a:ln>
        </p:spPr>
        <p:txBody>
          <a:bodyPr vert="horz" wrap="square" lIns="91440" tIns="45720" rIns="91440" bIns="45720" rtlCol="false" anchor="ctr"/>
          <a:lstStyle/>
          <a:p>
            <a:pPr algn="ctr">
              <a:lnSpc>
                <a:spcPct val="100000"/>
              </a:lnSpc>
            </a:pPr>
            <a:endParaRPr kumimoji="true" lang="zh-CN" altLang="en-US"/>
          </a:p>
        </p:txBody>
      </p:sp>
      <p:sp>
        <p:nvSpPr>
          <p:cNvPr id="554" name="标题 1"/>
          <p:cNvSpPr txBox="true"/>
          <p:nvPr/>
        </p:nvSpPr>
        <p:spPr>
          <a:xfrm rot="0" flipH="false" flipV="true">
            <a:off x="6019800" y="3179444"/>
            <a:ext cx="152400" cy="152400"/>
          </a:xfrm>
          <a:prstGeom prst="ellipse">
            <a:avLst/>
          </a:prstGeom>
          <a:solidFill>
            <a:schemeClr val="accent2"/>
          </a:solidFill>
          <a:ln cap="sq">
            <a:noFill/>
            <a:prstDash val="solid"/>
            <a:miter/>
          </a:ln>
        </p:spPr>
        <p:txBody>
          <a:bodyPr vert="horz" wrap="square" lIns="91440" tIns="45720" rIns="91440" bIns="45720" rtlCol="false" anchor="ctr"/>
          <a:lstStyle/>
          <a:p>
            <a:pPr algn="ctr">
              <a:lnSpc>
                <a:spcPct val="100000"/>
              </a:lnSpc>
            </a:pPr>
            <a:endParaRPr kumimoji="true" lang="zh-CN" altLang="en-US"/>
          </a:p>
        </p:txBody>
      </p:sp>
      <p:sp>
        <p:nvSpPr>
          <p:cNvPr id="555" name="标题 1"/>
          <p:cNvSpPr txBox="true"/>
          <p:nvPr/>
        </p:nvSpPr>
        <p:spPr>
          <a:xfrm rot="0" flipH="false" flipV="true">
            <a:off x="9837420" y="3179444"/>
            <a:ext cx="152400" cy="152400"/>
          </a:xfrm>
          <a:prstGeom prst="ellipse">
            <a:avLst/>
          </a:prstGeom>
          <a:solidFill>
            <a:schemeClr val="accent1"/>
          </a:solidFill>
          <a:ln cap="sq">
            <a:noFill/>
            <a:prstDash val="solid"/>
            <a:miter/>
          </a:ln>
        </p:spPr>
        <p:txBody>
          <a:bodyPr vert="horz" wrap="square" lIns="91440" tIns="45720" rIns="91440" bIns="45720" rtlCol="false" anchor="ctr"/>
          <a:lstStyle/>
          <a:p>
            <a:pPr algn="ctr">
              <a:lnSpc>
                <a:spcPct val="100000"/>
              </a:lnSpc>
            </a:pPr>
            <a:endParaRPr kumimoji="true" lang="zh-CN" altLang="en-US"/>
          </a:p>
        </p:txBody>
      </p:sp>
      <p:sp>
        <p:nvSpPr>
          <p:cNvPr id="556" name="标题 1"/>
          <p:cNvSpPr txBox="true"/>
          <p:nvPr/>
        </p:nvSpPr>
        <p:spPr>
          <a:xfrm rot="0" flipH="false" flipV="false">
            <a:off x="3523093" y="2050911"/>
            <a:ext cx="1030084" cy="510360"/>
          </a:xfrm>
          <a:prstGeom prst="rightArrow">
            <a:avLst>
              <a:gd name="adj1" fmla="val 53836"/>
              <a:gd name="adj2" fmla="val 49472"/>
            </a:avLst>
          </a:prstGeom>
          <a:gradFill>
            <a:gsLst>
              <a:gs pos="0">
                <a:schemeClr val="accent1">
                  <a:alpha val="50000"/>
                </a:schemeClr>
              </a:gs>
              <a:gs pos="100000">
                <a:schemeClr val="accent1">
                  <a:lumMod val="60000"/>
                  <a:lumOff val="40000"/>
                  <a:alpha val="0"/>
                </a:schemeClr>
              </a:gs>
            </a:gsLst>
            <a:lin ang="10800000" scaled="false"/>
          </a:gradFill>
          <a:ln w="12700" cap="sq">
            <a:noFill/>
            <a:miter/>
          </a:ln>
        </p:spPr>
        <p:txBody>
          <a:bodyPr vert="horz" wrap="square" lIns="91440" tIns="45720" rIns="91440" bIns="45720" rtlCol="false" anchor="ctr"/>
          <a:lstStyle/>
          <a:p>
            <a:pPr algn="ctr">
              <a:lnSpc>
                <a:spcPct val="100000"/>
              </a:lnSpc>
            </a:pPr>
            <a:endParaRPr kumimoji="true" lang="zh-CN" altLang="en-US"/>
          </a:p>
        </p:txBody>
      </p:sp>
      <p:sp>
        <p:nvSpPr>
          <p:cNvPr id="557" name="标题 1"/>
          <p:cNvSpPr txBox="true"/>
          <p:nvPr/>
        </p:nvSpPr>
        <p:spPr>
          <a:xfrm rot="0" flipH="false" flipV="false">
            <a:off x="7377187" y="2023142"/>
            <a:ext cx="1030084" cy="510360"/>
          </a:xfrm>
          <a:prstGeom prst="rightArrow">
            <a:avLst>
              <a:gd name="adj1" fmla="val 53836"/>
              <a:gd name="adj2" fmla="val 49472"/>
            </a:avLst>
          </a:prstGeom>
          <a:gradFill>
            <a:gsLst>
              <a:gs pos="0">
                <a:schemeClr val="accent2">
                  <a:alpha val="50000"/>
                </a:schemeClr>
              </a:gs>
              <a:gs pos="100000">
                <a:schemeClr val="accent2">
                  <a:lumMod val="60000"/>
                  <a:lumOff val="40000"/>
                  <a:alpha val="0"/>
                </a:schemeClr>
              </a:gs>
            </a:gsLst>
            <a:lin ang="10800000" scaled="false"/>
          </a:gradFill>
          <a:ln cap="sq">
            <a:noFill/>
            <a:prstDash val="solid"/>
            <a:miter/>
          </a:ln>
        </p:spPr>
        <p:txBody>
          <a:bodyPr vert="horz" wrap="square" lIns="91440" tIns="45720" rIns="91440" bIns="45720" rtlCol="false" anchor="ctr"/>
          <a:lstStyle/>
          <a:p>
            <a:pPr algn="ctr">
              <a:lnSpc>
                <a:spcPct val="100000"/>
              </a:lnSpc>
            </a:pPr>
            <a:endParaRPr kumimoji="true" lang="zh-CN" altLang="en-US"/>
          </a:p>
        </p:txBody>
      </p:sp>
      <p:sp>
        <p:nvSpPr>
          <p:cNvPr id="558" name="标题 1"/>
          <p:cNvSpPr txBox="true"/>
          <p:nvPr/>
        </p:nvSpPr>
        <p:spPr>
          <a:xfrm rot="0" flipH="false" flipV="false">
            <a:off x="8472171" y="3567754"/>
            <a:ext cx="2877819" cy="366707"/>
          </a:xfrm>
          <a:prstGeom prst="rect">
            <a:avLst/>
          </a:prstGeom>
          <a:noFill/>
          <a:ln>
            <a:noFill/>
          </a:ln>
        </p:spPr>
        <p:txBody>
          <a:bodyPr vert="horz" wrap="square" lIns="0" tIns="0" rIns="0" bIns="0" rtlCol="false" anchor="ctr"/>
          <a:lstStyle/>
          <a:p>
            <a:pPr algn="ctr">
              <a:lnSpc>
                <a:spcPct val="120000"/>
              </a:lnSpc>
            </a:pPr>
            <a:r>
              <a:rPr lang="en-US" sz="1600">
                <a:ln w="12700">
                  <a:noFill/>
                </a:ln>
                <a:solidFill>
                  <a:schemeClr val="tx1">
                    <a:alpha val="100000"/>
                  </a:schemeClr>
                </a:solidFill>
                <a:latin typeface="Source Han Sans CN Bold"/>
                <a:ea typeface="Source Han Sans CN Bold"/>
                <a:cs typeface="Source Han Sans CN Bold"/>
              </a:rPr>
              <a:t>模型训练与预测功能测试</a:t>
            </a:r>
            <a:endParaRPr lang="zh-CN"/>
          </a:p>
        </p:txBody>
      </p:sp>
      <p:sp>
        <p:nvSpPr>
          <p:cNvPr id="559"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560"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561"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功能测试</a:t>
            </a:r>
            <a:endParaRPr lang="zh-CN"/>
          </a:p>
        </p:txBody>
      </p:sp>
    </p:spTree>
  </p:cSld>
</p:sld>
</file>

<file path=ppt/slides/slide39.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562" name=""/>
        <p:cNvGrpSpPr/>
        <p:nvPr/>
      </p:nvGrpSpPr>
      <p:grpSpPr>
        <a:xfrm>
          <a:off x="0" y="0"/>
          <a:ext cx="0" cy="0"/>
          <a:chOff x="0" y="0"/>
          <a:chExt cx="0" cy="0"/>
        </a:xfrm>
      </p:grpSpPr>
      <p:sp>
        <p:nvSpPr>
          <p:cNvPr id="563"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64" name="标题 1"/>
          <p:cNvSpPr txBox="true"/>
          <p:nvPr/>
        </p:nvSpPr>
        <p:spPr>
          <a:xfrm rot="0" flipH="false" flipV="false">
            <a:off x="4046519" y="1941203"/>
            <a:ext cx="4565650" cy="1276350"/>
          </a:xfrm>
          <a:prstGeom prst="roundRect">
            <a:avLst>
              <a:gd name="adj" fmla="val 7598"/>
            </a:avLst>
          </a:prstGeom>
          <a:solidFill>
            <a:schemeClr val="bg1"/>
          </a:solidFill>
          <a:ln w="6350" cap="flat">
            <a:solidFill>
              <a:schemeClr val="accent1"/>
            </a:solidFill>
            <a:miter/>
          </a:ln>
        </p:spPr>
        <p:txBody>
          <a:bodyPr vert="horz" wrap="square" lIns="91440" tIns="45720" rIns="91440" bIns="45720" rtlCol="false" anchor="ctr"/>
          <a:lstStyle/>
          <a:p>
            <a:pPr algn="l">
              <a:lnSpc>
                <a:spcPct val="110000"/>
              </a:lnSpc>
            </a:pPr>
            <a:endParaRPr lang="zh-CN"/>
          </a:p>
        </p:txBody>
      </p:sp>
      <p:sp>
        <p:nvSpPr>
          <p:cNvPr id="565" name="标题 1"/>
          <p:cNvSpPr txBox="true"/>
          <p:nvPr/>
        </p:nvSpPr>
        <p:spPr>
          <a:xfrm rot="0" flipH="false" flipV="false">
            <a:off x="3965498" y="1865728"/>
            <a:ext cx="4565650" cy="1276350"/>
          </a:xfrm>
          <a:prstGeom prst="roundRect">
            <a:avLst>
              <a:gd name="adj" fmla="val 7598"/>
            </a:avLst>
          </a:prstGeom>
          <a:gradFill>
            <a:gsLst>
              <a:gs pos="1000">
                <a:schemeClr val="accent1">
                  <a:alpha val="100000"/>
                </a:schemeClr>
              </a:gs>
              <a:gs pos="100000">
                <a:schemeClr val="accent1">
                  <a:lumMod val="40000"/>
                  <a:lumOff val="60000"/>
                  <a:alpha val="100000"/>
                </a:schemeClr>
              </a:gs>
            </a:gsLst>
            <a:lin ang="2700000" scaled="false"/>
          </a:gradFill>
          <a:ln cap="sq">
            <a:noFill/>
            <a:prstDash val="solid"/>
            <a:miter/>
          </a:ln>
          <a:effectLst/>
        </p:spPr>
        <p:txBody>
          <a:bodyPr vert="horz" wrap="square" lIns="0" tIns="0" rIns="0" bIns="0" rtlCol="false" anchor="ctr"/>
          <a:lstStyle/>
          <a:p>
            <a:pPr algn="ctr">
              <a:lnSpc>
                <a:spcPct val="110000"/>
              </a:lnSpc>
            </a:pPr>
            <a:endParaRPr lang="zh-CN"/>
          </a:p>
        </p:txBody>
      </p:sp>
      <p:sp>
        <p:nvSpPr>
          <p:cNvPr id="566" name="标题 1"/>
          <p:cNvSpPr txBox="true"/>
          <p:nvPr/>
        </p:nvSpPr>
        <p:spPr>
          <a:xfrm rot="0" flipH="false" flipV="false">
            <a:off x="3567130" y="2043528"/>
            <a:ext cx="895350" cy="901700"/>
          </a:xfrm>
          <a:custGeom>
            <a:avLst/>
            <a:gdLst>
              <a:gd name="connsiteX0" fmla="*/ 768350 w 895350"/>
              <a:gd name="connsiteY0" fmla="*/ 0 h 901700"/>
              <a:gd name="connsiteX1" fmla="*/ 895350 w 895350"/>
              <a:gd name="connsiteY1" fmla="*/ 127000 h 901700"/>
              <a:gd name="connsiteX2" fmla="*/ 895350 w 895350"/>
              <a:gd name="connsiteY2" fmla="*/ 774700 h 901700"/>
              <a:gd name="connsiteX3" fmla="*/ 768350 w 895350"/>
              <a:gd name="connsiteY3" fmla="*/ 901700 h 901700"/>
              <a:gd name="connsiteX4" fmla="*/ 127000 w 895350"/>
              <a:gd name="connsiteY4" fmla="*/ 901700 h 901700"/>
              <a:gd name="connsiteX5" fmla="*/ 0 w 895350"/>
              <a:gd name="connsiteY5" fmla="*/ 774700 h 901700"/>
              <a:gd name="connsiteX6" fmla="*/ 0 w 895350"/>
              <a:gd name="connsiteY6" fmla="*/ 127000 h 901700"/>
              <a:gd name="connsiteX7" fmla="*/ 127000 w 895350"/>
              <a:gd name="connsiteY7" fmla="*/ 0 h 901700"/>
            </a:gdLst>
            <a:rect l="l" t="t" r="r" b="b"/>
            <a:pathLst>
              <a:path w="895350" h="901700">
                <a:moveTo>
                  <a:pt x="768350" y="0"/>
                </a:moveTo>
                <a:cubicBezTo>
                  <a:pt x="838490" y="0"/>
                  <a:pt x="895350" y="56860"/>
                  <a:pt x="895350" y="127000"/>
                </a:cubicBezTo>
                <a:lnTo>
                  <a:pt x="895350" y="774700"/>
                </a:lnTo>
                <a:cubicBezTo>
                  <a:pt x="895350" y="844840"/>
                  <a:pt x="838490" y="901700"/>
                  <a:pt x="768350" y="901700"/>
                </a:cubicBezTo>
                <a:lnTo>
                  <a:pt x="127000" y="901700"/>
                </a:lnTo>
                <a:cubicBezTo>
                  <a:pt x="56860" y="901700"/>
                  <a:pt x="0" y="844840"/>
                  <a:pt x="0" y="774700"/>
                </a:cubicBezTo>
                <a:lnTo>
                  <a:pt x="0" y="127000"/>
                </a:lnTo>
                <a:cubicBezTo>
                  <a:pt x="0" y="56860"/>
                  <a:pt x="56860" y="0"/>
                  <a:pt x="127000" y="0"/>
                </a:cubicBezTo>
                <a:close/>
              </a:path>
            </a:pathLst>
          </a:custGeom>
          <a:solidFill>
            <a:schemeClr val="bg1"/>
          </a:solidFill>
          <a:ln w="6350" cap="flat">
            <a:solidFill>
              <a:schemeClr val="accent1"/>
            </a:solidFill>
            <a:miter/>
          </a:ln>
        </p:spPr>
        <p:txBody>
          <a:bodyPr vert="horz" wrap="square" lIns="91440" tIns="45720" rIns="91440" bIns="45720" rtlCol="false" anchor="ctr"/>
          <a:lstStyle/>
          <a:p>
            <a:pPr algn="l">
              <a:lnSpc>
                <a:spcPct val="100000"/>
              </a:lnSpc>
            </a:pPr>
            <a:endParaRPr kumimoji="true" lang="zh-CN" altLang="en-US"/>
          </a:p>
        </p:txBody>
      </p:sp>
      <p:sp>
        <p:nvSpPr>
          <p:cNvPr id="567" name="标题 1"/>
          <p:cNvSpPr txBox="true"/>
          <p:nvPr/>
        </p:nvSpPr>
        <p:spPr>
          <a:xfrm rot="0" flipH="false" flipV="false">
            <a:off x="3728739" y="2189543"/>
            <a:ext cx="571496" cy="571496"/>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gradFill>
            <a:gsLst>
              <a:gs pos="1000">
                <a:schemeClr val="accent1">
                  <a:alpha val="100000"/>
                </a:schemeClr>
              </a:gs>
              <a:gs pos="100000">
                <a:schemeClr val="accent1">
                  <a:lumMod val="60000"/>
                  <a:lumOff val="40000"/>
                  <a:alpha val="100000"/>
                </a:schemeClr>
              </a:gs>
            </a:gsLst>
            <a:lin ang="2700000" scaled="false"/>
          </a:gradFill>
          <a:ln cap="sq">
            <a:noFill/>
            <a:prstDash val="solid"/>
            <a:miter/>
          </a:ln>
          <a:effectLst/>
        </p:spPr>
        <p:txBody>
          <a:bodyPr vert="horz" wrap="square" lIns="0" tIns="0" rIns="0" bIns="0" rtlCol="false" anchor="ctr"/>
          <a:lstStyle/>
          <a:p>
            <a:pPr algn="ctr">
              <a:lnSpc>
                <a:spcPct val="110000"/>
              </a:lnSpc>
            </a:pPr>
            <a:endParaRPr lang="zh-CN"/>
          </a:p>
        </p:txBody>
      </p:sp>
      <p:sp>
        <p:nvSpPr>
          <p:cNvPr id="568" name="标题 1"/>
          <p:cNvSpPr txBox="true"/>
          <p:nvPr/>
        </p:nvSpPr>
        <p:spPr>
          <a:xfrm rot="0" flipH="false" flipV="false">
            <a:off x="4673600" y="1956133"/>
            <a:ext cx="3784600" cy="400110"/>
          </a:xfrm>
          <a:prstGeom prst="rect">
            <a:avLst/>
          </a:prstGeom>
          <a:noFill/>
          <a:ln>
            <a:noFill/>
          </a:ln>
        </p:spPr>
        <p:txBody>
          <a:bodyPr vert="horz" wrap="square" lIns="91440" tIns="45720" rIns="91440" bIns="45720" rtlCol="false" anchor="t"/>
          <a:lstStyle/>
          <a:p>
            <a:pPr algn="l">
              <a:lnSpc>
                <a:spcPct val="130000"/>
              </a:lnSpc>
            </a:pPr>
            <a:r>
              <a:rPr lang="en-US" sz="1600">
                <a:ln w="12700">
                  <a:noFill/>
                </a:ln>
                <a:solidFill>
                  <a:schemeClr val="tx1">
                    <a:alpha val="100000"/>
                  </a:schemeClr>
                </a:solidFill>
                <a:latin typeface="Source Han Sans CN Bold"/>
                <a:ea typeface="Source Han Sans CN Bold"/>
                <a:cs typeface="Source Han Sans CN Bold"/>
              </a:rPr>
              <a:t>响应时间测试</a:t>
            </a:r>
            <a:endParaRPr lang="zh-CN"/>
          </a:p>
        </p:txBody>
      </p:sp>
      <p:sp>
        <p:nvSpPr>
          <p:cNvPr id="569" name="标题 1"/>
          <p:cNvSpPr txBox="true"/>
          <p:nvPr/>
        </p:nvSpPr>
        <p:spPr>
          <a:xfrm rot="0" flipH="false" flipV="false">
            <a:off x="4676672" y="2322424"/>
            <a:ext cx="3780000" cy="720000"/>
          </a:xfrm>
          <a:prstGeom prst="rect">
            <a:avLst/>
          </a:prstGeom>
          <a:noFill/>
          <a:ln>
            <a:noFill/>
          </a:ln>
        </p:spPr>
        <p:txBody>
          <a:bodyPr vert="horz" wrap="square" lIns="91440" tIns="45720" rIns="91440" bIns="45720" rtlCol="false" anchor="t"/>
          <a:lstStyle/>
          <a:p>
            <a:pPr algn="l">
              <a:lnSpc>
                <a:spcPct val="150000"/>
              </a:lnSpc>
            </a:pPr>
            <a:r>
              <a:rPr lang="en-US" sz="752">
                <a:ln w="12700">
                  <a:noFill/>
                </a:ln>
                <a:solidFill>
                  <a:schemeClr val="tx1">
                    <a:alpha val="100000"/>
                  </a:schemeClr>
                </a:solidFill>
                <a:latin typeface="Source Han Sans"/>
                <a:ea typeface="Source Han Sans"/>
                <a:cs typeface="Source Han Sans"/>
              </a:rPr>
              <a:t>测试系统在不同负载下的响应时间，确保系统能够快速响应用户请求。
采用压力测试工具模拟高并发场景，测试系统的响应时间是否满足性能要求。</a:t>
            </a:r>
            <a:endParaRPr lang="zh-CN"/>
          </a:p>
        </p:txBody>
      </p:sp>
      <p:sp>
        <p:nvSpPr>
          <p:cNvPr id="570" name="标题 1"/>
          <p:cNvSpPr txBox="true"/>
          <p:nvPr/>
        </p:nvSpPr>
        <p:spPr>
          <a:xfrm rot="0" flipH="false" flipV="false">
            <a:off x="6954212" y="4122322"/>
            <a:ext cx="4565650" cy="1276350"/>
          </a:xfrm>
          <a:prstGeom prst="roundRect">
            <a:avLst>
              <a:gd name="adj" fmla="val 7598"/>
            </a:avLst>
          </a:prstGeom>
          <a:solidFill>
            <a:schemeClr val="bg1"/>
          </a:solidFill>
          <a:ln w="6350" cap="flat">
            <a:solidFill>
              <a:schemeClr val="accent1"/>
            </a:solidFill>
            <a:miter/>
          </a:ln>
        </p:spPr>
        <p:txBody>
          <a:bodyPr vert="horz" wrap="square" lIns="91440" tIns="45720" rIns="91440" bIns="45720" rtlCol="false" anchor="ctr"/>
          <a:lstStyle/>
          <a:p>
            <a:pPr algn="l">
              <a:lnSpc>
                <a:spcPct val="110000"/>
              </a:lnSpc>
            </a:pPr>
            <a:endParaRPr lang="zh-CN"/>
          </a:p>
        </p:txBody>
      </p:sp>
      <p:sp>
        <p:nvSpPr>
          <p:cNvPr id="571" name="标题 1"/>
          <p:cNvSpPr txBox="true"/>
          <p:nvPr/>
        </p:nvSpPr>
        <p:spPr>
          <a:xfrm rot="0" flipH="false" flipV="false">
            <a:off x="6873191" y="4046847"/>
            <a:ext cx="4565650" cy="1276350"/>
          </a:xfrm>
          <a:prstGeom prst="roundRect">
            <a:avLst>
              <a:gd name="adj" fmla="val 7598"/>
            </a:avLst>
          </a:prstGeom>
          <a:gradFill>
            <a:gsLst>
              <a:gs pos="1000">
                <a:schemeClr val="accent1">
                  <a:alpha val="100000"/>
                </a:schemeClr>
              </a:gs>
              <a:gs pos="100000">
                <a:schemeClr val="accent1">
                  <a:lumMod val="40000"/>
                  <a:lumOff val="60000"/>
                  <a:alpha val="100000"/>
                </a:schemeClr>
              </a:gs>
            </a:gsLst>
            <a:lin ang="2700000" scaled="false"/>
          </a:gradFill>
          <a:ln cap="sq">
            <a:noFill/>
            <a:prstDash val="solid"/>
            <a:miter/>
          </a:ln>
          <a:effectLst/>
        </p:spPr>
        <p:txBody>
          <a:bodyPr vert="horz" wrap="square" lIns="0" tIns="0" rIns="0" bIns="0" rtlCol="false" anchor="ctr"/>
          <a:lstStyle/>
          <a:p>
            <a:pPr algn="ctr">
              <a:lnSpc>
                <a:spcPct val="110000"/>
              </a:lnSpc>
            </a:pPr>
            <a:endParaRPr lang="zh-CN"/>
          </a:p>
        </p:txBody>
      </p:sp>
      <p:sp>
        <p:nvSpPr>
          <p:cNvPr id="572" name="标题 1"/>
          <p:cNvSpPr txBox="true"/>
          <p:nvPr/>
        </p:nvSpPr>
        <p:spPr>
          <a:xfrm rot="0" flipH="false" flipV="false">
            <a:off x="6428691" y="4234332"/>
            <a:ext cx="895350" cy="901700"/>
          </a:xfrm>
          <a:custGeom>
            <a:avLst/>
            <a:gdLst>
              <a:gd name="connsiteX0" fmla="*/ 768350 w 895350"/>
              <a:gd name="connsiteY0" fmla="*/ 0 h 901700"/>
              <a:gd name="connsiteX1" fmla="*/ 895350 w 895350"/>
              <a:gd name="connsiteY1" fmla="*/ 127000 h 901700"/>
              <a:gd name="connsiteX2" fmla="*/ 895350 w 895350"/>
              <a:gd name="connsiteY2" fmla="*/ 774700 h 901700"/>
              <a:gd name="connsiteX3" fmla="*/ 768350 w 895350"/>
              <a:gd name="connsiteY3" fmla="*/ 901700 h 901700"/>
              <a:gd name="connsiteX4" fmla="*/ 127000 w 895350"/>
              <a:gd name="connsiteY4" fmla="*/ 901700 h 901700"/>
              <a:gd name="connsiteX5" fmla="*/ 0 w 895350"/>
              <a:gd name="connsiteY5" fmla="*/ 774700 h 901700"/>
              <a:gd name="connsiteX6" fmla="*/ 0 w 895350"/>
              <a:gd name="connsiteY6" fmla="*/ 127000 h 901700"/>
              <a:gd name="connsiteX7" fmla="*/ 127000 w 895350"/>
              <a:gd name="connsiteY7" fmla="*/ 0 h 901700"/>
            </a:gdLst>
            <a:rect l="l" t="t" r="r" b="b"/>
            <a:pathLst>
              <a:path w="895350" h="901700">
                <a:moveTo>
                  <a:pt x="768350" y="0"/>
                </a:moveTo>
                <a:cubicBezTo>
                  <a:pt x="838490" y="0"/>
                  <a:pt x="895350" y="56860"/>
                  <a:pt x="895350" y="127000"/>
                </a:cubicBezTo>
                <a:lnTo>
                  <a:pt x="895350" y="774700"/>
                </a:lnTo>
                <a:cubicBezTo>
                  <a:pt x="895350" y="844840"/>
                  <a:pt x="838490" y="901700"/>
                  <a:pt x="768350" y="901700"/>
                </a:cubicBezTo>
                <a:lnTo>
                  <a:pt x="127000" y="901700"/>
                </a:lnTo>
                <a:cubicBezTo>
                  <a:pt x="56860" y="901700"/>
                  <a:pt x="0" y="844840"/>
                  <a:pt x="0" y="774700"/>
                </a:cubicBezTo>
                <a:lnTo>
                  <a:pt x="0" y="127000"/>
                </a:lnTo>
                <a:cubicBezTo>
                  <a:pt x="0" y="56860"/>
                  <a:pt x="56860" y="0"/>
                  <a:pt x="127000" y="0"/>
                </a:cubicBezTo>
                <a:close/>
              </a:path>
            </a:pathLst>
          </a:custGeom>
          <a:solidFill>
            <a:schemeClr val="bg1"/>
          </a:solidFill>
          <a:ln w="6350" cap="flat">
            <a:solidFill>
              <a:schemeClr val="accent1"/>
            </a:solidFill>
            <a:miter/>
          </a:ln>
        </p:spPr>
        <p:txBody>
          <a:bodyPr vert="horz" wrap="square" lIns="91440" tIns="45720" rIns="91440" bIns="45720" rtlCol="false" anchor="ctr"/>
          <a:lstStyle/>
          <a:p>
            <a:pPr algn="l">
              <a:lnSpc>
                <a:spcPct val="110000"/>
              </a:lnSpc>
            </a:pPr>
            <a:endParaRPr lang="zh-CN"/>
          </a:p>
        </p:txBody>
      </p:sp>
      <p:sp>
        <p:nvSpPr>
          <p:cNvPr id="573" name="标题 1"/>
          <p:cNvSpPr txBox="true"/>
          <p:nvPr/>
        </p:nvSpPr>
        <p:spPr>
          <a:xfrm rot="0" flipH="false" flipV="false">
            <a:off x="6537188" y="4358163"/>
            <a:ext cx="665619" cy="692136"/>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gradFill>
            <a:gsLst>
              <a:gs pos="1000">
                <a:schemeClr val="accent1">
                  <a:alpha val="100000"/>
                </a:schemeClr>
              </a:gs>
              <a:gs pos="100000">
                <a:schemeClr val="accent1">
                  <a:lumMod val="60000"/>
                  <a:lumOff val="40000"/>
                  <a:alpha val="100000"/>
                </a:schemeClr>
              </a:gs>
            </a:gsLst>
            <a:lin ang="2700000" scaled="false"/>
          </a:gradFill>
          <a:ln cap="sq">
            <a:noFill/>
            <a:prstDash val="solid"/>
            <a:miter/>
          </a:ln>
          <a:effectLst/>
        </p:spPr>
        <p:txBody>
          <a:bodyPr vert="horz" wrap="square" lIns="0" tIns="0" rIns="0" bIns="0" rtlCol="false" anchor="ctr"/>
          <a:lstStyle/>
          <a:p>
            <a:pPr algn="ctr">
              <a:lnSpc>
                <a:spcPct val="110000"/>
              </a:lnSpc>
            </a:pPr>
            <a:endParaRPr lang="zh-CN"/>
          </a:p>
        </p:txBody>
      </p:sp>
      <p:sp>
        <p:nvSpPr>
          <p:cNvPr id="574" name="标题 1"/>
          <p:cNvSpPr txBox="true"/>
          <p:nvPr/>
        </p:nvSpPr>
        <p:spPr>
          <a:xfrm rot="0" flipH="false" flipV="false">
            <a:off x="7543800" y="4146956"/>
            <a:ext cx="3771900" cy="400110"/>
          </a:xfrm>
          <a:prstGeom prst="rect">
            <a:avLst/>
          </a:prstGeom>
          <a:noFill/>
          <a:ln>
            <a:noFill/>
          </a:ln>
        </p:spPr>
        <p:txBody>
          <a:bodyPr vert="horz" wrap="square" lIns="91440" tIns="45720" rIns="91440" bIns="45720" rtlCol="false" anchor="t"/>
          <a:lstStyle/>
          <a:p>
            <a:pPr algn="l">
              <a:lnSpc>
                <a:spcPct val="130000"/>
              </a:lnSpc>
            </a:pPr>
            <a:r>
              <a:rPr lang="en-US" sz="1600">
                <a:ln w="12700">
                  <a:noFill/>
                </a:ln>
                <a:solidFill>
                  <a:schemeClr val="tx1">
                    <a:alpha val="100000"/>
                  </a:schemeClr>
                </a:solidFill>
                <a:latin typeface="Source Han Sans CN Bold"/>
                <a:ea typeface="Source Han Sans CN Bold"/>
                <a:cs typeface="Source Han Sans CN Bold"/>
              </a:rPr>
              <a:t>资源消耗测试</a:t>
            </a:r>
            <a:endParaRPr lang="zh-CN"/>
          </a:p>
        </p:txBody>
      </p:sp>
      <p:sp>
        <p:nvSpPr>
          <p:cNvPr id="575" name="标题 1"/>
          <p:cNvSpPr txBox="true"/>
          <p:nvPr/>
        </p:nvSpPr>
        <p:spPr>
          <a:xfrm rot="0" flipH="false" flipV="false">
            <a:off x="7538245" y="4513215"/>
            <a:ext cx="3780000" cy="720000"/>
          </a:xfrm>
          <a:prstGeom prst="rect">
            <a:avLst/>
          </a:prstGeom>
          <a:noFill/>
          <a:ln>
            <a:noFill/>
          </a:ln>
        </p:spPr>
        <p:txBody>
          <a:bodyPr vert="horz" wrap="square" lIns="91440" tIns="45720" rIns="91440" bIns="45720" rtlCol="false" anchor="t"/>
          <a:lstStyle/>
          <a:p>
            <a:pPr algn="l">
              <a:lnSpc>
                <a:spcPct val="150000"/>
              </a:lnSpc>
            </a:pPr>
            <a:r>
              <a:rPr lang="en-US" sz="752">
                <a:ln w="12700">
                  <a:noFill/>
                </a:ln>
                <a:solidFill>
                  <a:schemeClr val="tx1">
                    <a:alpha val="100000"/>
                  </a:schemeClr>
                </a:solidFill>
                <a:latin typeface="Source Han Sans"/>
                <a:ea typeface="Source Han Sans"/>
                <a:cs typeface="Source Han Sans"/>
              </a:rPr>
              <a:t>测试系统在运行过程中的资源消耗情况，包括CPU、内存、磁盘等。
采用资源监控工具实时监测系统的资源使用情况，确保系统资源消耗在合理范围内。</a:t>
            </a:r>
            <a:endParaRPr lang="zh-CN"/>
          </a:p>
        </p:txBody>
      </p:sp>
      <p:sp>
        <p:nvSpPr>
          <p:cNvPr id="576" name="标题 1"/>
          <p:cNvSpPr txBox="true"/>
          <p:nvPr/>
        </p:nvSpPr>
        <p:spPr>
          <a:xfrm rot="0" flipH="false" flipV="false">
            <a:off x="1184959" y="4122322"/>
            <a:ext cx="4565650" cy="1276350"/>
          </a:xfrm>
          <a:prstGeom prst="roundRect">
            <a:avLst>
              <a:gd name="adj" fmla="val 7598"/>
            </a:avLst>
          </a:prstGeom>
          <a:solidFill>
            <a:schemeClr val="bg1"/>
          </a:solidFill>
          <a:ln w="6350" cap="flat">
            <a:solidFill>
              <a:schemeClr val="accent2"/>
            </a:solidFill>
            <a:miter/>
          </a:ln>
        </p:spPr>
        <p:txBody>
          <a:bodyPr vert="horz" wrap="square" lIns="91440" tIns="45720" rIns="91440" bIns="45720" rtlCol="false" anchor="ctr"/>
          <a:lstStyle/>
          <a:p>
            <a:pPr algn="l">
              <a:lnSpc>
                <a:spcPct val="110000"/>
              </a:lnSpc>
            </a:pPr>
            <a:endParaRPr lang="zh-CN"/>
          </a:p>
        </p:txBody>
      </p:sp>
      <p:sp>
        <p:nvSpPr>
          <p:cNvPr id="577" name="标题 1"/>
          <p:cNvSpPr txBox="true"/>
          <p:nvPr/>
        </p:nvSpPr>
        <p:spPr>
          <a:xfrm rot="0" flipH="false" flipV="false">
            <a:off x="1103938" y="4046847"/>
            <a:ext cx="4565650" cy="1276350"/>
          </a:xfrm>
          <a:prstGeom prst="roundRect">
            <a:avLst>
              <a:gd name="adj" fmla="val 7598"/>
            </a:avLst>
          </a:prstGeom>
          <a:gradFill>
            <a:gsLst>
              <a:gs pos="1000">
                <a:schemeClr val="accent2">
                  <a:alpha val="100000"/>
                </a:schemeClr>
              </a:gs>
              <a:gs pos="100000">
                <a:schemeClr val="accent2">
                  <a:lumMod val="40000"/>
                  <a:lumOff val="60000"/>
                  <a:alpha val="100000"/>
                </a:schemeClr>
              </a:gs>
            </a:gsLst>
            <a:lin ang="2700000" scaled="false"/>
          </a:gradFill>
          <a:ln cap="sq">
            <a:noFill/>
            <a:prstDash val="solid"/>
            <a:miter/>
          </a:ln>
          <a:effectLst/>
        </p:spPr>
        <p:txBody>
          <a:bodyPr vert="horz" wrap="square" lIns="0" tIns="0" rIns="0" bIns="0" rtlCol="false" anchor="ctr"/>
          <a:lstStyle/>
          <a:p>
            <a:pPr algn="ctr">
              <a:lnSpc>
                <a:spcPct val="110000"/>
              </a:lnSpc>
            </a:pPr>
            <a:endParaRPr lang="zh-CN"/>
          </a:p>
        </p:txBody>
      </p:sp>
      <p:sp>
        <p:nvSpPr>
          <p:cNvPr id="578" name="标题 1"/>
          <p:cNvSpPr txBox="true"/>
          <p:nvPr/>
        </p:nvSpPr>
        <p:spPr>
          <a:xfrm rot="0" flipH="false" flipV="false">
            <a:off x="659438" y="4224647"/>
            <a:ext cx="895350" cy="901700"/>
          </a:xfrm>
          <a:custGeom>
            <a:avLst/>
            <a:gdLst>
              <a:gd name="connsiteX0" fmla="*/ 768350 w 895350"/>
              <a:gd name="connsiteY0" fmla="*/ 0 h 901700"/>
              <a:gd name="connsiteX1" fmla="*/ 895350 w 895350"/>
              <a:gd name="connsiteY1" fmla="*/ 127000 h 901700"/>
              <a:gd name="connsiteX2" fmla="*/ 895350 w 895350"/>
              <a:gd name="connsiteY2" fmla="*/ 774700 h 901700"/>
              <a:gd name="connsiteX3" fmla="*/ 768350 w 895350"/>
              <a:gd name="connsiteY3" fmla="*/ 901700 h 901700"/>
              <a:gd name="connsiteX4" fmla="*/ 127000 w 895350"/>
              <a:gd name="connsiteY4" fmla="*/ 901700 h 901700"/>
              <a:gd name="connsiteX5" fmla="*/ 0 w 895350"/>
              <a:gd name="connsiteY5" fmla="*/ 774700 h 901700"/>
              <a:gd name="connsiteX6" fmla="*/ 0 w 895350"/>
              <a:gd name="connsiteY6" fmla="*/ 127000 h 901700"/>
              <a:gd name="connsiteX7" fmla="*/ 127000 w 895350"/>
              <a:gd name="connsiteY7" fmla="*/ 0 h 901700"/>
            </a:gdLst>
            <a:rect l="l" t="t" r="r" b="b"/>
            <a:pathLst>
              <a:path w="895350" h="901700">
                <a:moveTo>
                  <a:pt x="768350" y="0"/>
                </a:moveTo>
                <a:cubicBezTo>
                  <a:pt x="838490" y="0"/>
                  <a:pt x="895350" y="56860"/>
                  <a:pt x="895350" y="127000"/>
                </a:cubicBezTo>
                <a:lnTo>
                  <a:pt x="895350" y="774700"/>
                </a:lnTo>
                <a:cubicBezTo>
                  <a:pt x="895350" y="844840"/>
                  <a:pt x="838490" y="901700"/>
                  <a:pt x="768350" y="901700"/>
                </a:cubicBezTo>
                <a:lnTo>
                  <a:pt x="127000" y="901700"/>
                </a:lnTo>
                <a:cubicBezTo>
                  <a:pt x="56860" y="901700"/>
                  <a:pt x="0" y="844840"/>
                  <a:pt x="0" y="774700"/>
                </a:cubicBezTo>
                <a:lnTo>
                  <a:pt x="0" y="127000"/>
                </a:lnTo>
                <a:cubicBezTo>
                  <a:pt x="0" y="56860"/>
                  <a:pt x="56860" y="0"/>
                  <a:pt x="127000" y="0"/>
                </a:cubicBezTo>
                <a:close/>
              </a:path>
            </a:pathLst>
          </a:custGeom>
          <a:solidFill>
            <a:schemeClr val="bg1"/>
          </a:solidFill>
          <a:ln w="6350" cap="flat">
            <a:solidFill>
              <a:schemeClr val="accent2"/>
            </a:solidFill>
            <a:miter/>
          </a:ln>
        </p:spPr>
        <p:txBody>
          <a:bodyPr vert="horz" wrap="square" lIns="91440" tIns="45720" rIns="91440" bIns="45720" rtlCol="false" anchor="ctr"/>
          <a:lstStyle/>
          <a:p>
            <a:pPr algn="l">
              <a:lnSpc>
                <a:spcPct val="110000"/>
              </a:lnSpc>
            </a:pPr>
            <a:endParaRPr lang="zh-CN"/>
          </a:p>
        </p:txBody>
      </p:sp>
      <p:sp>
        <p:nvSpPr>
          <p:cNvPr id="579" name="标题 1"/>
          <p:cNvSpPr txBox="true"/>
          <p:nvPr/>
        </p:nvSpPr>
        <p:spPr>
          <a:xfrm rot="0" flipH="false" flipV="false">
            <a:off x="1765300" y="4137252"/>
            <a:ext cx="3784600" cy="400110"/>
          </a:xfrm>
          <a:prstGeom prst="rect">
            <a:avLst/>
          </a:prstGeom>
          <a:noFill/>
          <a:ln>
            <a:noFill/>
          </a:ln>
        </p:spPr>
        <p:txBody>
          <a:bodyPr vert="horz" wrap="square" lIns="91440" tIns="45720" rIns="91440" bIns="45720" rtlCol="false" anchor="t"/>
          <a:lstStyle/>
          <a:p>
            <a:pPr algn="l">
              <a:lnSpc>
                <a:spcPct val="130000"/>
              </a:lnSpc>
            </a:pPr>
            <a:r>
              <a:rPr lang="en-US" sz="1600">
                <a:ln w="12700">
                  <a:noFill/>
                </a:ln>
                <a:solidFill>
                  <a:schemeClr val="tx1">
                    <a:alpha val="100000"/>
                  </a:schemeClr>
                </a:solidFill>
                <a:latin typeface="Source Han Sans CN Bold"/>
                <a:ea typeface="Source Han Sans CN Bold"/>
                <a:cs typeface="Source Han Sans CN Bold"/>
              </a:rPr>
              <a:t>并发处理能力测试</a:t>
            </a:r>
            <a:endParaRPr lang="zh-CN"/>
          </a:p>
        </p:txBody>
      </p:sp>
      <p:sp>
        <p:nvSpPr>
          <p:cNvPr id="580" name="标题 1"/>
          <p:cNvSpPr txBox="true"/>
          <p:nvPr/>
        </p:nvSpPr>
        <p:spPr>
          <a:xfrm rot="0" flipH="false" flipV="false">
            <a:off x="1768992" y="4503543"/>
            <a:ext cx="3780000" cy="720000"/>
          </a:xfrm>
          <a:prstGeom prst="rect">
            <a:avLst/>
          </a:prstGeom>
          <a:noFill/>
          <a:ln>
            <a:noFill/>
          </a:ln>
        </p:spPr>
        <p:txBody>
          <a:bodyPr vert="horz" wrap="square" lIns="91440" tIns="45720" rIns="91440" bIns="45720" rtlCol="false" anchor="t"/>
          <a:lstStyle/>
          <a:p>
            <a:pPr algn="l">
              <a:lnSpc>
                <a:spcPct val="150000"/>
              </a:lnSpc>
            </a:pPr>
            <a:r>
              <a:rPr lang="en-US" sz="752">
                <a:ln w="12700">
                  <a:noFill/>
                </a:ln>
                <a:solidFill>
                  <a:schemeClr val="tx1">
                    <a:alpha val="100000"/>
                  </a:schemeClr>
                </a:solidFill>
                <a:latin typeface="Source Han Sans"/>
                <a:ea typeface="Source Han Sans"/>
                <a:cs typeface="Source Han Sans"/>
              </a:rPr>
              <a:t>测试系统的并发处理能力，确保系统能够同时处理多个用户请求。
采用并发测试工具模拟多用户同时访问系统，测试系统的并发处理能力和稳定性。</a:t>
            </a:r>
            <a:endParaRPr lang="zh-CN"/>
          </a:p>
        </p:txBody>
      </p:sp>
      <p:sp>
        <p:nvSpPr>
          <p:cNvPr id="581" name="标题 1"/>
          <p:cNvSpPr txBox="true"/>
          <p:nvPr/>
        </p:nvSpPr>
        <p:spPr>
          <a:xfrm rot="0" flipH="false" flipV="false">
            <a:off x="761113" y="4378648"/>
            <a:ext cx="711030" cy="644631"/>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gradFill>
            <a:gsLst>
              <a:gs pos="1000">
                <a:schemeClr val="accent2">
                  <a:alpha val="100000"/>
                </a:schemeClr>
              </a:gs>
              <a:gs pos="100000">
                <a:schemeClr val="accent2">
                  <a:lumMod val="60000"/>
                  <a:lumOff val="40000"/>
                  <a:alpha val="100000"/>
                </a:schemeClr>
              </a:gs>
            </a:gsLst>
            <a:lin ang="2700000" scaled="false"/>
          </a:gradFill>
          <a:ln cap="sq">
            <a:noFill/>
            <a:prstDash val="solid"/>
            <a:miter/>
          </a:ln>
          <a:effectLst/>
        </p:spPr>
        <p:txBody>
          <a:bodyPr vert="horz" wrap="square" lIns="0" tIns="0" rIns="0" bIns="0" rtlCol="false" anchor="ctr"/>
          <a:lstStyle/>
          <a:p>
            <a:pPr algn="ctr">
              <a:lnSpc>
                <a:spcPct val="110000"/>
              </a:lnSpc>
            </a:pPr>
            <a:endParaRPr lang="zh-CN"/>
          </a:p>
        </p:txBody>
      </p:sp>
      <p:sp>
        <p:nvSpPr>
          <p:cNvPr id="582"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583"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584"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非功能测试</a:t>
            </a:r>
            <a:endParaRPr lang="zh-CN"/>
          </a:p>
        </p:txBody>
      </p:sp>
    </p:spTree>
  </p:cSld>
</p:sld>
</file>

<file path=ppt/slides/slide4.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585" name=""/>
        <p:cNvGrpSpPr/>
        <p:nvPr/>
      </p:nvGrpSpPr>
      <p:grpSpPr>
        <a:xfrm>
          <a:off x="0" y="0"/>
          <a:ext cx="0" cy="0"/>
          <a:chOff x="0" y="0"/>
          <a:chExt cx="0" cy="0"/>
        </a:xfrm>
      </p:grpSpPr>
      <p:sp>
        <p:nvSpPr>
          <p:cNvPr id="586"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587" name="标题 1"/>
          <p:cNvSpPr txBox="true"/>
          <p:nvPr/>
        </p:nvSpPr>
        <p:spPr>
          <a:xfrm rot="0" flipH="false" flipV="false">
            <a:off x="660400" y="1297826"/>
            <a:ext cx="3073854" cy="1792809"/>
          </a:xfrm>
          <a:custGeom>
            <a:avLst/>
            <a:gdLst>
              <a:gd name="T0" fmla="*/ 549 w 585"/>
              <a:gd name="T1" fmla="*/ 0 h 386"/>
              <a:gd name="T2" fmla="*/ 36 w 585"/>
              <a:gd name="T3" fmla="*/ 0 h 386"/>
              <a:gd name="T4" fmla="*/ 0 w 585"/>
              <a:gd name="T5" fmla="*/ 36 h 386"/>
              <a:gd name="T6" fmla="*/ 0 w 585"/>
              <a:gd name="T7" fmla="*/ 283 h 386"/>
              <a:gd name="T8" fmla="*/ 36 w 585"/>
              <a:gd name="T9" fmla="*/ 319 h 386"/>
              <a:gd name="T10" fmla="*/ 418 w 585"/>
              <a:gd name="T11" fmla="*/ 319 h 386"/>
              <a:gd name="T12" fmla="*/ 405 w 585"/>
              <a:gd name="T13" fmla="*/ 363 h 386"/>
              <a:gd name="T14" fmla="*/ 426 w 585"/>
              <a:gd name="T15" fmla="*/ 378 h 386"/>
              <a:gd name="T16" fmla="*/ 500 w 585"/>
              <a:gd name="T17" fmla="*/ 323 h 386"/>
              <a:gd name="T18" fmla="*/ 504 w 585"/>
              <a:gd name="T19" fmla="*/ 319 h 386"/>
              <a:gd name="T20" fmla="*/ 549 w 585"/>
              <a:gd name="T21" fmla="*/ 319 h 386"/>
              <a:gd name="T22" fmla="*/ 585 w 585"/>
              <a:gd name="T23" fmla="*/ 283 h 386"/>
              <a:gd name="T24" fmla="*/ 585 w 585"/>
              <a:gd name="T25" fmla="*/ 36 h 386"/>
              <a:gd name="T26" fmla="*/ 549 w 585"/>
              <a:gd name="T27" fmla="*/ 0 h 386"/>
            </a:gdLst>
            <a:rect l="0" t="0" r="r" b="b"/>
            <a:pathLst>
              <a:path w="585" h="386">
                <a:moveTo>
                  <a:pt x="549" y="0"/>
                </a:moveTo>
                <a:cubicBezTo>
                  <a:pt x="36" y="0"/>
                  <a:pt x="36" y="0"/>
                  <a:pt x="36" y="0"/>
                </a:cubicBezTo>
                <a:cubicBezTo>
                  <a:pt x="16" y="0"/>
                  <a:pt x="0" y="16"/>
                  <a:pt x="0" y="36"/>
                </a:cubicBezTo>
                <a:cubicBezTo>
                  <a:pt x="0" y="283"/>
                  <a:pt x="0" y="283"/>
                  <a:pt x="0" y="283"/>
                </a:cubicBezTo>
                <a:cubicBezTo>
                  <a:pt x="0" y="302"/>
                  <a:pt x="16" y="319"/>
                  <a:pt x="36" y="319"/>
                </a:cubicBezTo>
                <a:cubicBezTo>
                  <a:pt x="418" y="319"/>
                  <a:pt x="418" y="319"/>
                  <a:pt x="418" y="319"/>
                </a:cubicBezTo>
                <a:cubicBezTo>
                  <a:pt x="405" y="363"/>
                  <a:pt x="405" y="363"/>
                  <a:pt x="405" y="363"/>
                </a:cubicBezTo>
                <a:cubicBezTo>
                  <a:pt x="401" y="376"/>
                  <a:pt x="415" y="386"/>
                  <a:pt x="426" y="378"/>
                </a:cubicBezTo>
                <a:cubicBezTo>
                  <a:pt x="500" y="323"/>
                  <a:pt x="500" y="323"/>
                  <a:pt x="500" y="323"/>
                </a:cubicBezTo>
                <a:cubicBezTo>
                  <a:pt x="502" y="322"/>
                  <a:pt x="503" y="320"/>
                  <a:pt x="504" y="319"/>
                </a:cubicBezTo>
                <a:cubicBezTo>
                  <a:pt x="549" y="319"/>
                  <a:pt x="549" y="319"/>
                  <a:pt x="549" y="319"/>
                </a:cubicBezTo>
                <a:cubicBezTo>
                  <a:pt x="569" y="319"/>
                  <a:pt x="585" y="302"/>
                  <a:pt x="585" y="283"/>
                </a:cubicBezTo>
                <a:cubicBezTo>
                  <a:pt x="585" y="36"/>
                  <a:pt x="585" y="36"/>
                  <a:pt x="585" y="36"/>
                </a:cubicBezTo>
                <a:cubicBezTo>
                  <a:pt x="585" y="16"/>
                  <a:pt x="569" y="0"/>
                  <a:pt x="549" y="0"/>
                </a:cubicBezTo>
                <a:close/>
              </a:path>
            </a:pathLst>
          </a:custGeom>
          <a:solidFill>
            <a:schemeClr val="accent1"/>
          </a:solidFill>
          <a:ln cap="sq">
            <a:noFill/>
          </a:ln>
        </p:spPr>
        <p:txBody>
          <a:bodyPr vert="horz" wrap="square" lIns="91440" tIns="45720" rIns="91440" bIns="45720" rtlCol="false" anchor="t"/>
          <a:lstStyle/>
          <a:p>
            <a:pPr algn="l">
              <a:lnSpc>
                <a:spcPct val="110000"/>
              </a:lnSpc>
            </a:pPr>
            <a:endParaRPr lang="zh-CN"/>
          </a:p>
        </p:txBody>
      </p:sp>
      <p:sp>
        <p:nvSpPr>
          <p:cNvPr id="588" name="标题 1"/>
          <p:cNvSpPr txBox="true"/>
          <p:nvPr/>
        </p:nvSpPr>
        <p:spPr>
          <a:xfrm rot="0" flipH="false" flipV="false">
            <a:off x="1817881" y="1612365"/>
            <a:ext cx="758892" cy="82206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2700" cap="sq">
            <a:noFill/>
            <a:miter/>
          </a:ln>
        </p:spPr>
        <p:txBody>
          <a:bodyPr vert="horz" wrap="square" lIns="91440" tIns="45720" rIns="91440" bIns="45720" rtlCol="false" anchor="ctr"/>
          <a:lstStyle/>
          <a:p>
            <a:pPr algn="ctr">
              <a:lnSpc>
                <a:spcPct val="110000"/>
              </a:lnSpc>
            </a:pPr>
            <a:endParaRPr lang="zh-CN"/>
          </a:p>
        </p:txBody>
      </p:sp>
      <p:sp>
        <p:nvSpPr>
          <p:cNvPr id="589" name="标题 1"/>
          <p:cNvSpPr txBox="true"/>
          <p:nvPr/>
        </p:nvSpPr>
        <p:spPr>
          <a:xfrm rot="0" flipH="false" flipV="false">
            <a:off x="660400" y="3674589"/>
            <a:ext cx="3073854" cy="2510311"/>
          </a:xfrm>
          <a:prstGeom prst="rect">
            <a:avLst/>
          </a:prstGeom>
          <a:noFill/>
          <a:ln>
            <a:noFill/>
          </a:ln>
        </p:spPr>
        <p:txBody>
          <a:bodyPr vert="horz" wrap="square" lIns="0" tIns="0" rIns="0" bIns="0" rtlCol="false" anchor="t"/>
          <a:lstStyle/>
          <a:p>
            <a:pPr algn="ctr">
              <a:lnSpc>
                <a:spcPct val="150000"/>
              </a:lnSpc>
            </a:pPr>
            <a:r>
              <a:rPr lang="zh-CN" sz="1400">
                <a:ln w="12700">
                  <a:noFill/>
                </a:ln>
                <a:solidFill>
                  <a:schemeClr val="tx1">
                    <a:lumMod val="85000"/>
                    <a:lumOff val="15000"/>
                    <a:alpha val="100000"/>
                  </a:schemeClr>
                </a:solidFill>
                <a:latin typeface="Source Han Sans"/>
                <a:ea typeface="Source Han Sans"/>
                <a:cs typeface="Source Han Sans"/>
              </a:rPr>
              <a:t>随着</a:t>
            </a:r>
            <a:r>
              <a:rPr lang="en-US" sz="1400">
                <a:ln w="12700">
                  <a:noFill/>
                </a:ln>
                <a:solidFill>
                  <a:schemeClr val="tx1">
                    <a:lumMod val="85000"/>
                    <a:lumOff val="15000"/>
                    <a:alpha val="100000"/>
                  </a:schemeClr>
                </a:solidFill>
                <a:latin typeface="Source Han Sans"/>
                <a:ea typeface="Source Han Sans"/>
                <a:cs typeface="Source Han Sans"/>
              </a:rPr>
              <a:t>城市化进程加速，机动车保有量持续攀升。以</a:t>
            </a:r>
            <a:r>
              <a:rPr lang="zh-CN" sz="1400">
                <a:ln w="12700">
                  <a:noFill/>
                </a:ln>
                <a:solidFill>
                  <a:schemeClr val="tx1">
                    <a:lumMod val="85000"/>
                    <a:lumOff val="15000"/>
                    <a:alpha val="100000"/>
                  </a:schemeClr>
                </a:solidFill>
                <a:latin typeface="Source Han Sans"/>
                <a:ea typeface="Source Han Sans"/>
                <a:cs typeface="Source Han Sans"/>
              </a:rPr>
              <a:t>陕西</a:t>
            </a:r>
            <a:r>
              <a:rPr lang="en-US" sz="1400">
                <a:ln w="12700">
                  <a:noFill/>
                </a:ln>
                <a:solidFill>
                  <a:schemeClr val="tx1">
                    <a:lumMod val="85000"/>
                    <a:lumOff val="15000"/>
                    <a:alpha val="100000"/>
                  </a:schemeClr>
                </a:solidFill>
                <a:latin typeface="Source Han Sans"/>
                <a:ea typeface="Source Han Sans"/>
                <a:cs typeface="Source Han Sans"/>
              </a:rPr>
              <a:t>为例，2024年机动车保有量突破1151.69</a:t>
            </a:r>
            <a:r>
              <a:rPr lang="en-US" sz="1400">
                <a:ln w="12700">
                  <a:noFill/>
                </a:ln>
                <a:solidFill>
                  <a:schemeClr val="tx1">
                    <a:lumMod val="85000"/>
                    <a:lumOff val="15000"/>
                    <a:alpha val="100000"/>
                  </a:schemeClr>
                </a:solidFill>
                <a:latin typeface="Source Han Sans"/>
                <a:ea typeface="Source Han Sans"/>
                <a:cs typeface="Source Han Sans"/>
              </a:rPr>
              <a:t>万辆，高峰时段主要干道拥堵里程占比达40%。
通勤时间大幅延长，居民平均单程通勤时间从2010年的45分钟增至2024年的60分钟，严重影响生活品质。</a:t>
            </a:r>
            <a:endParaRPr/>
          </a:p>
        </p:txBody>
      </p:sp>
      <p:sp>
        <p:nvSpPr>
          <p:cNvPr id="590" name="标题 1"/>
          <p:cNvSpPr txBox="true"/>
          <p:nvPr/>
        </p:nvSpPr>
        <p:spPr>
          <a:xfrm rot="0" flipH="false" flipV="false">
            <a:off x="660400" y="3187556"/>
            <a:ext cx="3073854" cy="436721"/>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lumMod val="75000"/>
                    <a:alpha val="100000"/>
                  </a:schemeClr>
                </a:solidFill>
                <a:latin typeface="Source Han Sans CN Bold"/>
                <a:ea typeface="Source Han Sans CN Bold"/>
                <a:cs typeface="Source Han Sans CN Bold"/>
              </a:rPr>
              <a:t>交通拥堵日益严重</a:t>
            </a:r>
            <a:endParaRPr lang="zh-CN"/>
          </a:p>
        </p:txBody>
      </p:sp>
      <p:sp>
        <p:nvSpPr>
          <p:cNvPr id="591" name="标题 1"/>
          <p:cNvSpPr txBox="true"/>
          <p:nvPr/>
        </p:nvSpPr>
        <p:spPr>
          <a:xfrm rot="0" flipH="false" flipV="false">
            <a:off x="4552723" y="1297826"/>
            <a:ext cx="3073854" cy="1792809"/>
          </a:xfrm>
          <a:custGeom>
            <a:avLst/>
            <a:gdLst>
              <a:gd name="T0" fmla="*/ 549 w 585"/>
              <a:gd name="T1" fmla="*/ 0 h 386"/>
              <a:gd name="T2" fmla="*/ 36 w 585"/>
              <a:gd name="T3" fmla="*/ 0 h 386"/>
              <a:gd name="T4" fmla="*/ 0 w 585"/>
              <a:gd name="T5" fmla="*/ 36 h 386"/>
              <a:gd name="T6" fmla="*/ 0 w 585"/>
              <a:gd name="T7" fmla="*/ 283 h 386"/>
              <a:gd name="T8" fmla="*/ 36 w 585"/>
              <a:gd name="T9" fmla="*/ 319 h 386"/>
              <a:gd name="T10" fmla="*/ 418 w 585"/>
              <a:gd name="T11" fmla="*/ 319 h 386"/>
              <a:gd name="T12" fmla="*/ 405 w 585"/>
              <a:gd name="T13" fmla="*/ 363 h 386"/>
              <a:gd name="T14" fmla="*/ 426 w 585"/>
              <a:gd name="T15" fmla="*/ 378 h 386"/>
              <a:gd name="T16" fmla="*/ 500 w 585"/>
              <a:gd name="T17" fmla="*/ 323 h 386"/>
              <a:gd name="T18" fmla="*/ 504 w 585"/>
              <a:gd name="T19" fmla="*/ 319 h 386"/>
              <a:gd name="T20" fmla="*/ 549 w 585"/>
              <a:gd name="T21" fmla="*/ 319 h 386"/>
              <a:gd name="T22" fmla="*/ 585 w 585"/>
              <a:gd name="T23" fmla="*/ 283 h 386"/>
              <a:gd name="T24" fmla="*/ 585 w 585"/>
              <a:gd name="T25" fmla="*/ 36 h 386"/>
              <a:gd name="T26" fmla="*/ 549 w 585"/>
              <a:gd name="T27" fmla="*/ 0 h 386"/>
            </a:gdLst>
            <a:rect l="0" t="0" r="r" b="b"/>
            <a:pathLst>
              <a:path w="585" h="386">
                <a:moveTo>
                  <a:pt x="549" y="0"/>
                </a:moveTo>
                <a:cubicBezTo>
                  <a:pt x="36" y="0"/>
                  <a:pt x="36" y="0"/>
                  <a:pt x="36" y="0"/>
                </a:cubicBezTo>
                <a:cubicBezTo>
                  <a:pt x="16" y="0"/>
                  <a:pt x="0" y="16"/>
                  <a:pt x="0" y="36"/>
                </a:cubicBezTo>
                <a:cubicBezTo>
                  <a:pt x="0" y="283"/>
                  <a:pt x="0" y="283"/>
                  <a:pt x="0" y="283"/>
                </a:cubicBezTo>
                <a:cubicBezTo>
                  <a:pt x="0" y="302"/>
                  <a:pt x="16" y="319"/>
                  <a:pt x="36" y="319"/>
                </a:cubicBezTo>
                <a:cubicBezTo>
                  <a:pt x="418" y="319"/>
                  <a:pt x="418" y="319"/>
                  <a:pt x="418" y="319"/>
                </a:cubicBezTo>
                <a:cubicBezTo>
                  <a:pt x="405" y="363"/>
                  <a:pt x="405" y="363"/>
                  <a:pt x="405" y="363"/>
                </a:cubicBezTo>
                <a:cubicBezTo>
                  <a:pt x="401" y="376"/>
                  <a:pt x="415" y="386"/>
                  <a:pt x="426" y="378"/>
                </a:cubicBezTo>
                <a:cubicBezTo>
                  <a:pt x="500" y="323"/>
                  <a:pt x="500" y="323"/>
                  <a:pt x="500" y="323"/>
                </a:cubicBezTo>
                <a:cubicBezTo>
                  <a:pt x="502" y="322"/>
                  <a:pt x="503" y="320"/>
                  <a:pt x="504" y="319"/>
                </a:cubicBezTo>
                <a:cubicBezTo>
                  <a:pt x="549" y="319"/>
                  <a:pt x="549" y="319"/>
                  <a:pt x="549" y="319"/>
                </a:cubicBezTo>
                <a:cubicBezTo>
                  <a:pt x="569" y="319"/>
                  <a:pt x="585" y="302"/>
                  <a:pt x="585" y="283"/>
                </a:cubicBezTo>
                <a:cubicBezTo>
                  <a:pt x="585" y="36"/>
                  <a:pt x="585" y="36"/>
                  <a:pt x="585" y="36"/>
                </a:cubicBezTo>
                <a:cubicBezTo>
                  <a:pt x="585" y="16"/>
                  <a:pt x="569" y="0"/>
                  <a:pt x="549" y="0"/>
                </a:cubicBezTo>
                <a:close/>
              </a:path>
            </a:pathLst>
          </a:custGeom>
          <a:solidFill>
            <a:schemeClr val="accent1"/>
          </a:solidFill>
          <a:ln cap="sq">
            <a:noFill/>
          </a:ln>
        </p:spPr>
        <p:txBody>
          <a:bodyPr vert="horz" wrap="square" lIns="91440" tIns="45720" rIns="91440" bIns="45720" rtlCol="false" anchor="t"/>
          <a:lstStyle/>
          <a:p>
            <a:pPr algn="l">
              <a:lnSpc>
                <a:spcPct val="110000"/>
              </a:lnSpc>
            </a:pPr>
            <a:endParaRPr lang="zh-CN"/>
          </a:p>
        </p:txBody>
      </p:sp>
      <p:sp>
        <p:nvSpPr>
          <p:cNvPr id="592" name="标题 1"/>
          <p:cNvSpPr txBox="true"/>
          <p:nvPr/>
        </p:nvSpPr>
        <p:spPr>
          <a:xfrm rot="0" flipH="false" flipV="false">
            <a:off x="5694363" y="1612365"/>
            <a:ext cx="790574" cy="822066"/>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bg1"/>
          </a:solidFill>
          <a:ln w="12700" cap="sq">
            <a:noFill/>
            <a:miter/>
          </a:ln>
        </p:spPr>
        <p:txBody>
          <a:bodyPr vert="horz" wrap="square" lIns="91440" tIns="45720" rIns="91440" bIns="45720" rtlCol="false" anchor="ctr"/>
          <a:lstStyle/>
          <a:p>
            <a:pPr algn="ctr">
              <a:lnSpc>
                <a:spcPct val="110000"/>
              </a:lnSpc>
            </a:pPr>
            <a:endParaRPr lang="zh-CN"/>
          </a:p>
        </p:txBody>
      </p:sp>
      <p:sp>
        <p:nvSpPr>
          <p:cNvPr id="593" name="标题 1"/>
          <p:cNvSpPr txBox="true"/>
          <p:nvPr/>
        </p:nvSpPr>
        <p:spPr>
          <a:xfrm rot="0" flipH="false" flipV="false">
            <a:off x="4552723" y="3674589"/>
            <a:ext cx="3073854" cy="2510311"/>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lumMod val="85000"/>
                    <a:lumOff val="15000"/>
                    <a:alpha val="100000"/>
                  </a:schemeClr>
                </a:solidFill>
                <a:latin typeface="Source Han Sans"/>
                <a:ea typeface="Source Han Sans"/>
                <a:cs typeface="Source Han Sans"/>
              </a:rPr>
              <a:t>据交通部门统计，2024年城市交通事故发生率较2020年增长15%，其中因道路拥堵引发的追尾事故占比达40%。
交通事故不仅造成人员伤亡，还导致交通瘫痪，每次事故平均恢复通行时间超过30分钟。</a:t>
            </a:r>
            <a:endParaRPr lang="zh-CN"/>
          </a:p>
        </p:txBody>
      </p:sp>
      <p:sp>
        <p:nvSpPr>
          <p:cNvPr id="594" name="标题 1"/>
          <p:cNvSpPr txBox="true"/>
          <p:nvPr/>
        </p:nvSpPr>
        <p:spPr>
          <a:xfrm rot="0" flipH="false" flipV="false">
            <a:off x="4552723" y="3187556"/>
            <a:ext cx="3073854" cy="436721"/>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lumMod val="75000"/>
                    <a:alpha val="100000"/>
                  </a:schemeClr>
                </a:solidFill>
                <a:latin typeface="Source Han Sans CN Bold"/>
                <a:ea typeface="Source Han Sans CN Bold"/>
                <a:cs typeface="Source Han Sans CN Bold"/>
              </a:rPr>
              <a:t>交通事故频发</a:t>
            </a:r>
            <a:endParaRPr lang="zh-CN"/>
          </a:p>
        </p:txBody>
      </p:sp>
      <p:sp>
        <p:nvSpPr>
          <p:cNvPr id="595" name="标题 1"/>
          <p:cNvSpPr txBox="true"/>
          <p:nvPr/>
        </p:nvSpPr>
        <p:spPr>
          <a:xfrm rot="0" flipH="false" flipV="false">
            <a:off x="8445046" y="1297826"/>
            <a:ext cx="3073854" cy="1792808"/>
          </a:xfrm>
          <a:custGeom>
            <a:avLst/>
            <a:gdLst>
              <a:gd name="T0" fmla="*/ 549 w 585"/>
              <a:gd name="T1" fmla="*/ 0 h 386"/>
              <a:gd name="T2" fmla="*/ 36 w 585"/>
              <a:gd name="T3" fmla="*/ 0 h 386"/>
              <a:gd name="T4" fmla="*/ 0 w 585"/>
              <a:gd name="T5" fmla="*/ 36 h 386"/>
              <a:gd name="T6" fmla="*/ 0 w 585"/>
              <a:gd name="T7" fmla="*/ 283 h 386"/>
              <a:gd name="T8" fmla="*/ 36 w 585"/>
              <a:gd name="T9" fmla="*/ 319 h 386"/>
              <a:gd name="T10" fmla="*/ 418 w 585"/>
              <a:gd name="T11" fmla="*/ 319 h 386"/>
              <a:gd name="T12" fmla="*/ 405 w 585"/>
              <a:gd name="T13" fmla="*/ 363 h 386"/>
              <a:gd name="T14" fmla="*/ 426 w 585"/>
              <a:gd name="T15" fmla="*/ 378 h 386"/>
              <a:gd name="T16" fmla="*/ 500 w 585"/>
              <a:gd name="T17" fmla="*/ 323 h 386"/>
              <a:gd name="T18" fmla="*/ 504 w 585"/>
              <a:gd name="T19" fmla="*/ 319 h 386"/>
              <a:gd name="T20" fmla="*/ 549 w 585"/>
              <a:gd name="T21" fmla="*/ 319 h 386"/>
              <a:gd name="T22" fmla="*/ 585 w 585"/>
              <a:gd name="T23" fmla="*/ 283 h 386"/>
              <a:gd name="T24" fmla="*/ 585 w 585"/>
              <a:gd name="T25" fmla="*/ 36 h 386"/>
              <a:gd name="T26" fmla="*/ 549 w 585"/>
              <a:gd name="T27" fmla="*/ 0 h 386"/>
            </a:gdLst>
            <a:rect l="0" t="0" r="r" b="b"/>
            <a:pathLst>
              <a:path w="585" h="386">
                <a:moveTo>
                  <a:pt x="549" y="0"/>
                </a:moveTo>
                <a:cubicBezTo>
                  <a:pt x="36" y="0"/>
                  <a:pt x="36" y="0"/>
                  <a:pt x="36" y="0"/>
                </a:cubicBezTo>
                <a:cubicBezTo>
                  <a:pt x="16" y="0"/>
                  <a:pt x="0" y="16"/>
                  <a:pt x="0" y="36"/>
                </a:cubicBezTo>
                <a:cubicBezTo>
                  <a:pt x="0" y="283"/>
                  <a:pt x="0" y="283"/>
                  <a:pt x="0" y="283"/>
                </a:cubicBezTo>
                <a:cubicBezTo>
                  <a:pt x="0" y="302"/>
                  <a:pt x="16" y="319"/>
                  <a:pt x="36" y="319"/>
                </a:cubicBezTo>
                <a:cubicBezTo>
                  <a:pt x="418" y="319"/>
                  <a:pt x="418" y="319"/>
                  <a:pt x="418" y="319"/>
                </a:cubicBezTo>
                <a:cubicBezTo>
                  <a:pt x="405" y="363"/>
                  <a:pt x="405" y="363"/>
                  <a:pt x="405" y="363"/>
                </a:cubicBezTo>
                <a:cubicBezTo>
                  <a:pt x="401" y="376"/>
                  <a:pt x="415" y="386"/>
                  <a:pt x="426" y="378"/>
                </a:cubicBezTo>
                <a:cubicBezTo>
                  <a:pt x="500" y="323"/>
                  <a:pt x="500" y="323"/>
                  <a:pt x="500" y="323"/>
                </a:cubicBezTo>
                <a:cubicBezTo>
                  <a:pt x="502" y="322"/>
                  <a:pt x="503" y="320"/>
                  <a:pt x="504" y="319"/>
                </a:cubicBezTo>
                <a:cubicBezTo>
                  <a:pt x="549" y="319"/>
                  <a:pt x="549" y="319"/>
                  <a:pt x="549" y="319"/>
                </a:cubicBezTo>
                <a:cubicBezTo>
                  <a:pt x="569" y="319"/>
                  <a:pt x="585" y="302"/>
                  <a:pt x="585" y="283"/>
                </a:cubicBezTo>
                <a:cubicBezTo>
                  <a:pt x="585" y="36"/>
                  <a:pt x="585" y="36"/>
                  <a:pt x="585" y="36"/>
                </a:cubicBezTo>
                <a:cubicBezTo>
                  <a:pt x="585" y="16"/>
                  <a:pt x="569" y="0"/>
                  <a:pt x="549" y="0"/>
                </a:cubicBezTo>
                <a:close/>
              </a:path>
            </a:pathLst>
          </a:custGeom>
          <a:solidFill>
            <a:schemeClr val="accent1"/>
          </a:solidFill>
          <a:ln cap="sq">
            <a:noFill/>
          </a:ln>
        </p:spPr>
        <p:txBody>
          <a:bodyPr vert="horz" wrap="square" lIns="91440" tIns="45720" rIns="91440" bIns="45720" rtlCol="false" anchor="t"/>
          <a:lstStyle/>
          <a:p>
            <a:pPr algn="l">
              <a:lnSpc>
                <a:spcPct val="110000"/>
              </a:lnSpc>
            </a:pPr>
            <a:endParaRPr lang="zh-CN"/>
          </a:p>
        </p:txBody>
      </p:sp>
      <p:sp>
        <p:nvSpPr>
          <p:cNvPr id="596" name="标题 1"/>
          <p:cNvSpPr txBox="true"/>
          <p:nvPr/>
        </p:nvSpPr>
        <p:spPr>
          <a:xfrm rot="0" flipH="false" flipV="false">
            <a:off x="9571000" y="1612365"/>
            <a:ext cx="821946" cy="82206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2700" cap="sq">
            <a:noFill/>
            <a:miter/>
          </a:ln>
        </p:spPr>
        <p:txBody>
          <a:bodyPr vert="horz" wrap="square" lIns="91440" tIns="45720" rIns="91440" bIns="45720" rtlCol="false" anchor="ctr"/>
          <a:lstStyle/>
          <a:p>
            <a:pPr algn="ctr">
              <a:lnSpc>
                <a:spcPct val="110000"/>
              </a:lnSpc>
            </a:pPr>
            <a:endParaRPr lang="zh-CN"/>
          </a:p>
        </p:txBody>
      </p:sp>
      <p:sp>
        <p:nvSpPr>
          <p:cNvPr id="597" name="标题 1"/>
          <p:cNvSpPr txBox="true"/>
          <p:nvPr/>
        </p:nvSpPr>
        <p:spPr>
          <a:xfrm rot="0" flipH="false" flipV="false">
            <a:off x="8445046" y="3674589"/>
            <a:ext cx="3073854" cy="2510311"/>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lumMod val="85000"/>
                    <a:lumOff val="15000"/>
                    <a:alpha val="100000"/>
                  </a:schemeClr>
                </a:solidFill>
                <a:latin typeface="Source Han Sans"/>
                <a:ea typeface="Source Han Sans"/>
                <a:cs typeface="Source Han Sans"/>
              </a:rPr>
              <a:t>交通拥堵使车辆怠速运行时间增加，尾气排放量显著上升。2024年城市机动车尾气排放量占总污染物排放量的35%，较2015年增长10个百分点。
空气质量恶化，雾霾天数增多，对居民健康产生严重威胁，呼吸道疾病发病率上升20%。</a:t>
            </a:r>
            <a:endParaRPr lang="zh-CN"/>
          </a:p>
        </p:txBody>
      </p:sp>
      <p:sp>
        <p:nvSpPr>
          <p:cNvPr id="598" name="标题 1"/>
          <p:cNvSpPr txBox="true"/>
          <p:nvPr/>
        </p:nvSpPr>
        <p:spPr>
          <a:xfrm rot="0" flipH="false" flipV="false">
            <a:off x="8445046" y="3200256"/>
            <a:ext cx="3073854" cy="424021"/>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lumMod val="75000"/>
                    <a:alpha val="100000"/>
                  </a:schemeClr>
                </a:solidFill>
                <a:latin typeface="Source Han Sans CN Bold"/>
                <a:ea typeface="Source Han Sans CN Bold"/>
                <a:cs typeface="Source Han Sans CN Bold"/>
              </a:rPr>
              <a:t>环境污染加剧</a:t>
            </a:r>
            <a:endParaRPr lang="zh-CN"/>
          </a:p>
        </p:txBody>
      </p:sp>
      <p:sp>
        <p:nvSpPr>
          <p:cNvPr id="599"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600"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601"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zh-CN" sz="2800">
                <a:ln w="12700">
                  <a:noFill/>
                </a:ln>
                <a:solidFill>
                  <a:schemeClr val="tx1">
                    <a:alpha val="100000"/>
                  </a:schemeClr>
                </a:solidFill>
                <a:latin typeface="Source Han Sans CN Bold"/>
                <a:ea typeface="Source Han Sans CN Bold"/>
                <a:cs typeface="Source Han Sans CN Bold"/>
              </a:rPr>
              <a:t>项目背景</a:t>
            </a:r>
            <a:endParaRPr/>
          </a:p>
        </p:txBody>
      </p:sp>
    </p:spTree>
  </p:cSld>
</p:sld>
</file>

<file path=ppt/slides/slide40.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602" name=""/>
        <p:cNvGrpSpPr/>
        <p:nvPr/>
      </p:nvGrpSpPr>
      <p:grpSpPr>
        <a:xfrm>
          <a:off x="0" y="0"/>
          <a:ext cx="0" cy="0"/>
          <a:chOff x="0" y="0"/>
          <a:chExt cx="0" cy="0"/>
        </a:xfrm>
      </p:grpSpPr>
      <p:sp>
        <p:nvSpPr>
          <p:cNvPr id="603"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04" name="标题 1"/>
          <p:cNvSpPr txBox="true"/>
          <p:nvPr/>
        </p:nvSpPr>
        <p:spPr>
          <a:xfrm rot="0" flipH="false" flipV="false">
            <a:off x="660400" y="1837047"/>
            <a:ext cx="547807" cy="368969"/>
          </a:xfrm>
          <a:prstGeom prst="triangle">
            <a:avLst/>
          </a:prstGeom>
          <a:solidFill>
            <a:schemeClr val="accent1">
              <a:lumMod val="40000"/>
              <a:lumOff val="60000"/>
            </a:schemeClr>
          </a:solidFill>
          <a:ln w="12700"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605" name="标题 1"/>
          <p:cNvSpPr txBox="true"/>
          <p:nvPr/>
        </p:nvSpPr>
        <p:spPr>
          <a:xfrm rot="0" flipH="false" flipV="false">
            <a:off x="4254780" y="1837047"/>
            <a:ext cx="547807" cy="368969"/>
          </a:xfrm>
          <a:prstGeom prst="triangle">
            <a:avLst/>
          </a:prstGeom>
          <a:solidFill>
            <a:schemeClr val="accent1">
              <a:lumMod val="40000"/>
              <a:lumOff val="60000"/>
            </a:schemeClr>
          </a:solidFill>
          <a:ln w="12700"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606" name="标题 1"/>
          <p:cNvSpPr txBox="true"/>
          <p:nvPr/>
        </p:nvSpPr>
        <p:spPr>
          <a:xfrm rot="0" flipH="false" flipV="false">
            <a:off x="7946692" y="1837047"/>
            <a:ext cx="547807" cy="368969"/>
          </a:xfrm>
          <a:prstGeom prst="triangle">
            <a:avLst/>
          </a:prstGeom>
          <a:solidFill>
            <a:schemeClr val="accent1">
              <a:lumMod val="40000"/>
              <a:lumOff val="60000"/>
            </a:schemeClr>
          </a:solidFill>
          <a:ln w="12700"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607" name="标题 1"/>
          <p:cNvSpPr txBox="true"/>
          <p:nvPr/>
        </p:nvSpPr>
        <p:spPr>
          <a:xfrm rot="0" flipH="false" flipV="false">
            <a:off x="0" y="2140145"/>
            <a:ext cx="12191999" cy="216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608" name="标题 1"/>
          <p:cNvSpPr txBox="true"/>
          <p:nvPr/>
        </p:nvSpPr>
        <p:spPr>
          <a:xfrm rot="0" flipH="false" flipV="false">
            <a:off x="939440" y="1822675"/>
            <a:ext cx="3293167" cy="3816000"/>
          </a:xfrm>
          <a:prstGeom prst="rect">
            <a:avLst/>
          </a:prstGeom>
          <a:solidFill>
            <a:schemeClr val="bg1"/>
          </a:solidFill>
          <a:ln w="12700"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609" name="标题 1"/>
          <p:cNvSpPr txBox="true"/>
          <p:nvPr/>
        </p:nvSpPr>
        <p:spPr>
          <a:xfrm rot="0" flipH="false" flipV="false">
            <a:off x="1157642" y="2771003"/>
            <a:ext cx="2856762" cy="2700000"/>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lumMod val="85000"/>
                    <a:lumOff val="15000"/>
                    <a:alpha val="100000"/>
                  </a:schemeClr>
                </a:solidFill>
                <a:latin typeface="Source Han Sans"/>
                <a:ea typeface="Source Han Sans"/>
                <a:cs typeface="Source Han Sans"/>
              </a:rPr>
              <a:t>制定系统定期巡检计划，定期检查系统的运行状态，及时发现和解决问题。
对系统进行定期维护，包括数据备份、系统升级、漏洞修复等。</a:t>
            </a:r>
            <a:endParaRPr lang="zh-CN"/>
          </a:p>
        </p:txBody>
      </p:sp>
      <p:sp>
        <p:nvSpPr>
          <p:cNvPr id="610" name="标题 1"/>
          <p:cNvSpPr txBox="true"/>
          <p:nvPr/>
        </p:nvSpPr>
        <p:spPr>
          <a:xfrm rot="0" flipH="false" flipV="false">
            <a:off x="1157642" y="2051902"/>
            <a:ext cx="2856762" cy="701685"/>
          </a:xfrm>
          <a:prstGeom prst="rect">
            <a:avLst/>
          </a:prstGeom>
          <a:noFill/>
          <a:ln>
            <a:noFill/>
          </a:ln>
        </p:spPr>
        <p:txBody>
          <a:bodyPr vert="horz" wrap="square" lIns="0" tIns="0" rIns="0" bIns="0" rtlCol="false" anchor="ctr"/>
          <a:lstStyle/>
          <a:p>
            <a:pPr algn="ctr">
              <a:lnSpc>
                <a:spcPct val="130000"/>
              </a:lnSpc>
            </a:pPr>
            <a:r>
              <a:rPr lang="en-US" sz="1600">
                <a:ln w="12700">
                  <a:noFill/>
                </a:ln>
                <a:solidFill>
                  <a:schemeClr val="accent1">
                    <a:lumMod val="75000"/>
                    <a:alpha val="100000"/>
                  </a:schemeClr>
                </a:solidFill>
                <a:latin typeface="Source Han Sans CN Bold"/>
                <a:ea typeface="Source Han Sans CN Bold"/>
                <a:cs typeface="Source Han Sans CN Bold"/>
              </a:rPr>
              <a:t>定期巡检与维护</a:t>
            </a:r>
            <a:endParaRPr lang="zh-CN"/>
          </a:p>
        </p:txBody>
      </p:sp>
      <p:sp>
        <p:nvSpPr>
          <p:cNvPr id="611" name="标题 1"/>
          <p:cNvSpPr txBox="true"/>
          <p:nvPr/>
        </p:nvSpPr>
        <p:spPr>
          <a:xfrm rot="0" flipH="false" flipV="false">
            <a:off x="4533821" y="1822675"/>
            <a:ext cx="3390697" cy="3816000"/>
          </a:xfrm>
          <a:prstGeom prst="rect">
            <a:avLst/>
          </a:prstGeom>
          <a:solidFill>
            <a:schemeClr val="bg1"/>
          </a:solidFill>
          <a:ln w="12700"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612" name="标题 1"/>
          <p:cNvSpPr txBox="true"/>
          <p:nvPr/>
        </p:nvSpPr>
        <p:spPr>
          <a:xfrm rot="0" flipH="false" flipV="false">
            <a:off x="4800789" y="2771003"/>
            <a:ext cx="2856762" cy="2700000"/>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lumMod val="85000"/>
                    <a:lumOff val="15000"/>
                    <a:alpha val="100000"/>
                  </a:schemeClr>
                </a:solidFill>
                <a:latin typeface="Source Han Sans"/>
                <a:ea typeface="Source Han Sans"/>
                <a:cs typeface="Source Han Sans"/>
              </a:rPr>
              <a:t>制定系统安全策略，包括用户认证、授权、数据加密等，确保系统安全稳定运行。
实现数据备份功能，定期备份系统数据，防止数据丢失。</a:t>
            </a:r>
            <a:endParaRPr lang="zh-CN"/>
          </a:p>
        </p:txBody>
      </p:sp>
      <p:sp>
        <p:nvSpPr>
          <p:cNvPr id="613" name="标题 1"/>
          <p:cNvSpPr txBox="true"/>
          <p:nvPr/>
        </p:nvSpPr>
        <p:spPr>
          <a:xfrm rot="0" flipH="false" flipV="false">
            <a:off x="4800789" y="2051902"/>
            <a:ext cx="2856762" cy="701685"/>
          </a:xfrm>
          <a:prstGeom prst="rect">
            <a:avLst/>
          </a:prstGeom>
          <a:noFill/>
          <a:ln>
            <a:noFill/>
          </a:ln>
        </p:spPr>
        <p:txBody>
          <a:bodyPr vert="horz" wrap="square" lIns="0" tIns="0" rIns="0" bIns="0" rtlCol="false" anchor="ctr"/>
          <a:lstStyle/>
          <a:p>
            <a:pPr algn="ctr">
              <a:lnSpc>
                <a:spcPct val="130000"/>
              </a:lnSpc>
            </a:pPr>
            <a:r>
              <a:rPr lang="en-US" sz="1600">
                <a:ln w="12700">
                  <a:noFill/>
                </a:ln>
                <a:solidFill>
                  <a:schemeClr val="accent1">
                    <a:lumMod val="75000"/>
                    <a:alpha val="100000"/>
                  </a:schemeClr>
                </a:solidFill>
                <a:latin typeface="Source Han Sans CN Bold"/>
                <a:ea typeface="Source Han Sans CN Bold"/>
                <a:cs typeface="Source Han Sans CN Bold"/>
              </a:rPr>
              <a:t>安全策略与数据备份</a:t>
            </a:r>
            <a:endParaRPr lang="zh-CN"/>
          </a:p>
        </p:txBody>
      </p:sp>
      <p:sp>
        <p:nvSpPr>
          <p:cNvPr id="614" name="标题 1"/>
          <p:cNvSpPr txBox="true"/>
          <p:nvPr/>
        </p:nvSpPr>
        <p:spPr>
          <a:xfrm rot="0" flipH="false" flipV="false">
            <a:off x="8225733" y="1822675"/>
            <a:ext cx="3293167" cy="3816000"/>
          </a:xfrm>
          <a:prstGeom prst="rect">
            <a:avLst/>
          </a:prstGeom>
          <a:solidFill>
            <a:schemeClr val="bg1"/>
          </a:solidFill>
          <a:ln w="12700"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615" name="标题 1"/>
          <p:cNvSpPr txBox="true"/>
          <p:nvPr/>
        </p:nvSpPr>
        <p:spPr>
          <a:xfrm rot="0" flipH="false" flipV="false">
            <a:off x="8443934" y="2771003"/>
            <a:ext cx="2856762" cy="2700000"/>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lumMod val="85000"/>
                    <a:lumOff val="15000"/>
                    <a:alpha val="100000"/>
                  </a:schemeClr>
                </a:solidFill>
                <a:latin typeface="Source Han Sans"/>
                <a:ea typeface="Source Han Sans"/>
                <a:cs typeface="Source Han Sans"/>
              </a:rPr>
              <a:t>制定故障处理流程，当系统出现故障时，能够快速定位和解决问题。
采用自动化运维工具，实现系统的自动化部署、监控、备份等功能，提高运维效率。</a:t>
            </a:r>
            <a:endParaRPr lang="zh-CN"/>
          </a:p>
        </p:txBody>
      </p:sp>
      <p:sp>
        <p:nvSpPr>
          <p:cNvPr id="616" name="标题 1"/>
          <p:cNvSpPr txBox="true"/>
          <p:nvPr/>
        </p:nvSpPr>
        <p:spPr>
          <a:xfrm rot="0" flipH="false" flipV="false">
            <a:off x="8443934" y="2051902"/>
            <a:ext cx="2856762" cy="701685"/>
          </a:xfrm>
          <a:prstGeom prst="rect">
            <a:avLst/>
          </a:prstGeom>
          <a:noFill/>
          <a:ln>
            <a:noFill/>
          </a:ln>
        </p:spPr>
        <p:txBody>
          <a:bodyPr vert="horz" wrap="square" lIns="0" tIns="0" rIns="0" bIns="0" rtlCol="false" anchor="ctr"/>
          <a:lstStyle/>
          <a:p>
            <a:pPr algn="ctr">
              <a:lnSpc>
                <a:spcPct val="130000"/>
              </a:lnSpc>
            </a:pPr>
            <a:r>
              <a:rPr lang="en-US" sz="1600">
                <a:ln w="12700">
                  <a:noFill/>
                </a:ln>
                <a:solidFill>
                  <a:schemeClr val="accent1">
                    <a:lumMod val="75000"/>
                    <a:alpha val="100000"/>
                  </a:schemeClr>
                </a:solidFill>
                <a:latin typeface="Source Han Sans CN Bold"/>
                <a:ea typeface="Source Han Sans CN Bold"/>
                <a:cs typeface="Source Han Sans CN Bold"/>
              </a:rPr>
              <a:t>故障处理与自动化运维</a:t>
            </a:r>
            <a:endParaRPr lang="zh-CN"/>
          </a:p>
        </p:txBody>
      </p:sp>
      <p:sp>
        <p:nvSpPr>
          <p:cNvPr id="617"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618"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619"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系统运维</a:t>
            </a:r>
            <a:endParaRPr lang="zh-CN"/>
          </a:p>
        </p:txBody>
      </p:sp>
    </p:spTree>
  </p:cSld>
</p:sld>
</file>

<file path=ppt/slides/slide41.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620" name=""/>
        <p:cNvGrpSpPr/>
        <p:nvPr/>
      </p:nvGrpSpPr>
      <p:grpSpPr>
        <a:xfrm>
          <a:off x="0" y="0"/>
          <a:ext cx="0" cy="0"/>
          <a:chOff x="0" y="0"/>
          <a:chExt cx="0" cy="0"/>
        </a:xfrm>
      </p:grpSpPr>
      <p:sp>
        <p:nvSpPr>
          <p:cNvPr id="621" name="标题 1"/>
          <p:cNvSpPr txBox="true"/>
          <p:nvPr/>
        </p:nvSpPr>
        <p:spPr>
          <a:xfrm rot="0" flipH="false" flipV="false">
            <a:off x="0" y="0"/>
            <a:ext cx="12210287" cy="6869765"/>
          </a:xfrm>
          <a:prstGeom prst="rect">
            <a:avLst/>
          </a:prstGeom>
          <a:gradFill>
            <a:gsLst>
              <a:gs pos="49000">
                <a:schemeClr val="bg1">
                  <a:alpha val="100000"/>
                </a:schemeClr>
              </a:gs>
              <a:gs pos="100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22" name="标题 1"/>
          <p:cNvSpPr txBox="true"/>
          <p:nvPr/>
        </p:nvSpPr>
        <p:spPr>
          <a:xfrm rot="10800000" flipH="true" flipV="false">
            <a:off x="-9143" y="473561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23" name="标题 1"/>
          <p:cNvSpPr txBox="true"/>
          <p:nvPr/>
        </p:nvSpPr>
        <p:spPr>
          <a:xfrm rot="10800000" flipH="true" flipV="false">
            <a:off x="-13442" y="3051826"/>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24" name="标题 1"/>
          <p:cNvSpPr txBox="true"/>
          <p:nvPr/>
        </p:nvSpPr>
        <p:spPr>
          <a:xfrm rot="10800000" flipH="true" flipV="false">
            <a:off x="-14910" y="196272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25" name="标题 1"/>
          <p:cNvSpPr txBox="true"/>
          <p:nvPr/>
        </p:nvSpPr>
        <p:spPr>
          <a:xfrm rot="10800000" flipH="true" flipV="false">
            <a:off x="0" y="-1"/>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bg1">
                  <a:alpha val="51004"/>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26" name="标题 1"/>
          <p:cNvSpPr txBox="true"/>
          <p:nvPr/>
        </p:nvSpPr>
        <p:spPr>
          <a:xfrm rot="0" flipH="false" flipV="false">
            <a:off x="-1291" y="559738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27" name="标题 1"/>
          <p:cNvSpPr txBox="true"/>
          <p:nvPr/>
        </p:nvSpPr>
        <p:spPr>
          <a:xfrm rot="10800000" flipH="true" flipV="false">
            <a:off x="5093" y="72714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28" name="标题 1"/>
          <p:cNvSpPr txBox="true"/>
          <p:nvPr/>
        </p:nvSpPr>
        <p:spPr>
          <a:xfrm rot="0" flipH="false" flipV="false">
            <a:off x="724174" y="2981979"/>
            <a:ext cx="5131594" cy="1761290"/>
          </a:xfrm>
          <a:prstGeom prst="rect">
            <a:avLst/>
          </a:prstGeom>
          <a:noFill/>
          <a:ln cap="sq">
            <a:noFill/>
          </a:ln>
        </p:spPr>
        <p:txBody>
          <a:bodyPr vert="horz" wrap="square" lIns="0" tIns="0" rIns="0" bIns="0" rtlCol="false" anchor="t"/>
          <a:lstStyle/>
          <a:p>
            <a:pPr algn="l">
              <a:lnSpc>
                <a:spcPct val="130000"/>
              </a:lnSpc>
            </a:pPr>
            <a:r>
              <a:rPr lang="en-US" sz="4000">
                <a:ln w="12700">
                  <a:noFill/>
                </a:ln>
                <a:solidFill>
                  <a:schemeClr val="tx1">
                    <a:alpha val="100000"/>
                  </a:schemeClr>
                </a:solidFill>
                <a:latin typeface="Source Han Sans CN Bold"/>
                <a:ea typeface="Source Han Sans CN Bold"/>
                <a:cs typeface="Source Han Sans CN Bold"/>
              </a:rPr>
              <a:t>总结与展望</a:t>
            </a:r>
            <a:endParaRPr lang="zh-CN"/>
          </a:p>
        </p:txBody>
      </p:sp>
      <p:sp>
        <p:nvSpPr>
          <p:cNvPr id="629" name="标题 1"/>
          <p:cNvSpPr txBox="true"/>
          <p:nvPr/>
        </p:nvSpPr>
        <p:spPr>
          <a:xfrm rot="0" flipH="false" flipV="false">
            <a:off x="732251" y="1728457"/>
            <a:ext cx="3606069" cy="1282586"/>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PART-</a:t>
            </a:r>
            <a:endParaRPr lang="zh-CN"/>
          </a:p>
        </p:txBody>
      </p:sp>
      <p:sp>
        <p:nvSpPr>
          <p:cNvPr id="630" name="标题 1"/>
          <p:cNvSpPr txBox="true"/>
          <p:nvPr/>
        </p:nvSpPr>
        <p:spPr>
          <a:xfrm rot="0" flipH="false" flipV="false">
            <a:off x="791709" y="935457"/>
            <a:ext cx="1966408" cy="244185"/>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false" anchor="ctr"/>
          <a:lstStyle/>
          <a:p>
            <a:pPr algn="l">
              <a:lnSpc>
                <a:spcPct val="110000"/>
              </a:lnSpc>
            </a:pPr>
            <a:endParaRPr lang="zh-CN"/>
          </a:p>
        </p:txBody>
      </p:sp>
      <p:sp>
        <p:nvSpPr>
          <p:cNvPr id="631" name="标题 1"/>
          <p:cNvSpPr txBox="true"/>
          <p:nvPr/>
        </p:nvSpPr>
        <p:spPr>
          <a:xfrm rot="0" flipH="false" flipV="false">
            <a:off x="3702634" y="58069"/>
            <a:ext cx="2467683" cy="2952974"/>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06</a:t>
            </a:r>
            <a:endParaRPr lang="zh-CN"/>
          </a:p>
        </p:txBody>
      </p:sp>
      <p:pic>
        <p:nvPicPr>
          <p:cNvPr id="632" name=""/>
          <p:cNvPicPr>
            <a:picLocks noChangeAspect="true"/>
          </p:cNvPicPr>
          <p:nvPr/>
        </p:nvPicPr>
        <p:blipFill>
          <a:blip r:embed="rId1"/>
          <a:stretch>
            <a:fillRect/>
          </a:stretch>
        </p:blipFill>
        <p:spPr>
          <a:xfrm rot="0" flipH="false" flipV="false">
            <a:off x="7853680" y="727143"/>
            <a:ext cx="3212591" cy="5071872"/>
          </a:xfrm>
          <a:prstGeom prst="rect"/>
        </p:spPr>
      </p:pic>
    </p:spTree>
  </p:cSld>
</p:sld>
</file>

<file path=ppt/slides/slide42.xml><?xml version="1.0" encoding="utf-8"?>
<p:sld xmlns:a="http://schemas.openxmlformats.org/drawingml/2006/main" xmlns:p="http://schemas.openxmlformats.org/presentationml/2006/main">
  <p:cSld>
    <p:bg>
      <p:bgPr>
        <a:gradFill>
          <a:gsLst>
            <a:gs pos="80000">
              <a:schemeClr val="bg1">
                <a:alpha val="100000"/>
              </a:schemeClr>
            </a:gs>
            <a:gs pos="100000">
              <a:schemeClr val="accent1">
                <a:lumMod val="20000"/>
                <a:lumOff val="80000"/>
                <a:alpha val="100000"/>
              </a:schemeClr>
            </a:gs>
          </a:gsLst>
          <a:lin ang="16200000" scaled="true"/>
        </a:gradFill>
      </p:bgPr>
    </p:bg>
    <p:spTree>
      <p:nvGrpSpPr>
        <p:cNvPr id="633" name=""/>
        <p:cNvGrpSpPr/>
        <p:nvPr/>
      </p:nvGrpSpPr>
      <p:grpSpPr>
        <a:xfrm>
          <a:off x="0" y="0"/>
          <a:ext cx="0" cy="0"/>
          <a:chOff x="0" y="0"/>
          <a:chExt cx="0" cy="0"/>
        </a:xfrm>
      </p:grpSpPr>
      <p:sp>
        <p:nvSpPr>
          <p:cNvPr id="634"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35" name="标题 1"/>
          <p:cNvSpPr txBox="true"/>
          <p:nvPr/>
        </p:nvSpPr>
        <p:spPr>
          <a:xfrm rot="0" flipH="false" flipV="false">
            <a:off x="6268772" y="5289858"/>
            <a:ext cx="4279658" cy="405364"/>
          </a:xfrm>
          <a:custGeom>
            <a:avLst/>
            <a:gdLst>
              <a:gd name="connsiteX0" fmla="*/ 0 w 4279658"/>
              <a:gd name="connsiteY0" fmla="*/ 202681 h 405364"/>
              <a:gd name="connsiteX1" fmla="*/ 0 w 4279658"/>
              <a:gd name="connsiteY1" fmla="*/ 202682 h 405364"/>
              <a:gd name="connsiteX2" fmla="*/ 0 w 4279658"/>
              <a:gd name="connsiteY2" fmla="*/ 202682 h 405364"/>
              <a:gd name="connsiteX3" fmla="*/ 202682 w 4279658"/>
              <a:gd name="connsiteY3" fmla="*/ 0 h 405364"/>
              <a:gd name="connsiteX4" fmla="*/ 1385839 w 4279658"/>
              <a:gd name="connsiteY4" fmla="*/ 0 h 405364"/>
              <a:gd name="connsiteX5" fmla="*/ 1403938 w 4279658"/>
              <a:gd name="connsiteY5" fmla="*/ 1825 h 405364"/>
              <a:gd name="connsiteX6" fmla="*/ 3910786 w 4279658"/>
              <a:gd name="connsiteY6" fmla="*/ 1825 h 405364"/>
              <a:gd name="connsiteX7" fmla="*/ 3944173 w 4279658"/>
              <a:gd name="connsiteY7" fmla="*/ 4093 h 405364"/>
              <a:gd name="connsiteX8" fmla="*/ 3969764 w 4279658"/>
              <a:gd name="connsiteY8" fmla="*/ 11822 h 405364"/>
              <a:gd name="connsiteX9" fmla="*/ 4267656 w 4279658"/>
              <a:gd name="connsiteY9" fmla="*/ 185129 h 405364"/>
              <a:gd name="connsiteX10" fmla="*/ 4279652 w 4279658"/>
              <a:gd name="connsiteY10" fmla="*/ 202857 h 405364"/>
              <a:gd name="connsiteX11" fmla="*/ 4268456 w 4279658"/>
              <a:gd name="connsiteY11" fmla="*/ 220811 h 405364"/>
              <a:gd name="connsiteX12" fmla="*/ 3977961 w 4279658"/>
              <a:gd name="connsiteY12" fmla="*/ 390489 h 405364"/>
              <a:gd name="connsiteX13" fmla="*/ 3951571 w 4279658"/>
              <a:gd name="connsiteY13" fmla="*/ 400487 h 405364"/>
              <a:gd name="connsiteX14" fmla="*/ 3914784 w 4279658"/>
              <a:gd name="connsiteY14" fmla="*/ 405269 h 405364"/>
              <a:gd name="connsiteX15" fmla="*/ 1386786 w 4279658"/>
              <a:gd name="connsiteY15" fmla="*/ 405269 h 405364"/>
              <a:gd name="connsiteX16" fmla="*/ 1385838 w 4279658"/>
              <a:gd name="connsiteY16" fmla="*/ 405364 h 405364"/>
              <a:gd name="connsiteX17" fmla="*/ 202682 w 4279658"/>
              <a:gd name="connsiteY17" fmla="*/ 405363 h 405364"/>
              <a:gd name="connsiteX18" fmla="*/ 15928 w 4279658"/>
              <a:gd name="connsiteY18" fmla="*/ 281574 h 405364"/>
              <a:gd name="connsiteX19" fmla="*/ 379 w 4279658"/>
              <a:gd name="connsiteY19" fmla="*/ 204555 h 405364"/>
              <a:gd name="connsiteX20" fmla="*/ 50 w 4279658"/>
              <a:gd name="connsiteY20" fmla="*/ 203674 h 405364"/>
              <a:gd name="connsiteX21" fmla="*/ 148 w 4279658"/>
              <a:gd name="connsiteY21" fmla="*/ 203414 h 405364"/>
              <a:gd name="connsiteX22" fmla="*/ 0 w 4279658"/>
              <a:gd name="connsiteY22" fmla="*/ 202682 h 405364"/>
              <a:gd name="connsiteX23" fmla="*/ 15928 w 4279658"/>
              <a:gd name="connsiteY23" fmla="*/ 123789 h 405364"/>
              <a:gd name="connsiteX24" fmla="*/ 202682 w 4279658"/>
              <a:gd name="connsiteY24" fmla="*/ 0 h 405364"/>
            </a:gdLst>
            <a:rect l="l" t="t" r="r" b="b"/>
            <a:pathLst>
              <a:path w="4279658" h="405364">
                <a:moveTo>
                  <a:pt x="0" y="202681"/>
                </a:moveTo>
                <a:lnTo>
                  <a:pt x="0" y="202682"/>
                </a:lnTo>
                <a:lnTo>
                  <a:pt x="0" y="202682"/>
                </a:lnTo>
                <a:close/>
                <a:moveTo>
                  <a:pt x="202682" y="0"/>
                </a:moveTo>
                <a:lnTo>
                  <a:pt x="1385839" y="0"/>
                </a:lnTo>
                <a:lnTo>
                  <a:pt x="1403938" y="1825"/>
                </a:lnTo>
                <a:lnTo>
                  <a:pt x="3910786" y="1825"/>
                </a:lnTo>
                <a:cubicBezTo>
                  <a:pt x="3922181" y="1465"/>
                  <a:pt x="3933577" y="2240"/>
                  <a:pt x="3944173" y="4093"/>
                </a:cubicBezTo>
                <a:cubicBezTo>
                  <a:pt x="3953970" y="5812"/>
                  <a:pt x="3962567" y="8496"/>
                  <a:pt x="3969764" y="11822"/>
                </a:cubicBezTo>
                <a:lnTo>
                  <a:pt x="4267656" y="185129"/>
                </a:lnTo>
                <a:cubicBezTo>
                  <a:pt x="4275254" y="190553"/>
                  <a:pt x="4279652" y="196563"/>
                  <a:pt x="4279652" y="202857"/>
                </a:cubicBezTo>
                <a:cubicBezTo>
                  <a:pt x="4279852" y="209075"/>
                  <a:pt x="4275654" y="215387"/>
                  <a:pt x="4268456" y="220811"/>
                </a:cubicBezTo>
                <a:lnTo>
                  <a:pt x="3977961" y="390489"/>
                </a:lnTo>
                <a:cubicBezTo>
                  <a:pt x="3970964" y="394591"/>
                  <a:pt x="3961967" y="397955"/>
                  <a:pt x="3951571" y="400487"/>
                </a:cubicBezTo>
                <a:cubicBezTo>
                  <a:pt x="3940375" y="403247"/>
                  <a:pt x="3927779" y="404872"/>
                  <a:pt x="3914784" y="405269"/>
                </a:cubicBezTo>
                <a:lnTo>
                  <a:pt x="1386786" y="405269"/>
                </a:lnTo>
                <a:lnTo>
                  <a:pt x="1385838" y="405364"/>
                </a:lnTo>
                <a:lnTo>
                  <a:pt x="202682" y="405363"/>
                </a:lnTo>
                <a:cubicBezTo>
                  <a:pt x="118729" y="405363"/>
                  <a:pt x="46697" y="354320"/>
                  <a:pt x="15928" y="281574"/>
                </a:cubicBezTo>
                <a:lnTo>
                  <a:pt x="379" y="204555"/>
                </a:lnTo>
                <a:lnTo>
                  <a:pt x="50" y="203674"/>
                </a:lnTo>
                <a:lnTo>
                  <a:pt x="148" y="203414"/>
                </a:lnTo>
                <a:lnTo>
                  <a:pt x="0" y="202682"/>
                </a:lnTo>
                <a:lnTo>
                  <a:pt x="15928" y="123789"/>
                </a:lnTo>
                <a:cubicBezTo>
                  <a:pt x="46697" y="51044"/>
                  <a:pt x="118729" y="0"/>
                  <a:pt x="202682" y="0"/>
                </a:cubicBezTo>
                <a:close/>
              </a:path>
            </a:pathLst>
          </a:custGeom>
          <a:solidFill>
            <a:schemeClr val="accent2"/>
          </a:solidFill>
          <a:ln w="12700" cap="flat">
            <a:noFill/>
            <a:miter/>
          </a:ln>
          <a:effectLst/>
        </p:spPr>
        <p:txBody>
          <a:bodyPr vert="horz" wrap="square" lIns="50800" tIns="50800" rIns="50800" bIns="50800" rtlCol="false" anchor="ctr"/>
          <a:lstStyle/>
          <a:p>
            <a:pPr algn="l">
              <a:lnSpc>
                <a:spcPct val="110000"/>
              </a:lnSpc>
            </a:pPr>
            <a:endParaRPr lang="zh-CN"/>
          </a:p>
        </p:txBody>
      </p:sp>
      <p:sp>
        <p:nvSpPr>
          <p:cNvPr id="636" name="标题 1"/>
          <p:cNvSpPr txBox="true"/>
          <p:nvPr/>
        </p:nvSpPr>
        <p:spPr>
          <a:xfrm rot="16200000" flipH="false" flipV="false">
            <a:off x="6617520" y="5415346"/>
            <a:ext cx="151716" cy="155911"/>
          </a:xfrm>
          <a:custGeom>
            <a:avLst/>
            <a:gdLst/>
            <a:rect l="0" t="0" r="r" b="b"/>
            <a:pathLst>
              <a:path w="21519" h="21600" extrusionOk="false">
                <a:moveTo>
                  <a:pt x="10759" y="21600"/>
                </a:moveTo>
                <a:cubicBezTo>
                  <a:pt x="10540" y="21600"/>
                  <a:pt x="10329" y="21437"/>
                  <a:pt x="10174" y="21148"/>
                </a:cubicBezTo>
                <a:lnTo>
                  <a:pt x="242" y="2634"/>
                </a:lnTo>
                <a:cubicBezTo>
                  <a:pt x="-81" y="2031"/>
                  <a:pt x="-81" y="1054"/>
                  <a:pt x="242" y="452"/>
                </a:cubicBezTo>
                <a:cubicBezTo>
                  <a:pt x="398" y="163"/>
                  <a:pt x="608" y="0"/>
                  <a:pt x="827" y="0"/>
                </a:cubicBezTo>
                <a:lnTo>
                  <a:pt x="20691" y="0"/>
                </a:lnTo>
                <a:cubicBezTo>
                  <a:pt x="21149" y="0"/>
                  <a:pt x="21519" y="691"/>
                  <a:pt x="21519" y="1543"/>
                </a:cubicBezTo>
                <a:cubicBezTo>
                  <a:pt x="21519" y="1952"/>
                  <a:pt x="21432" y="2344"/>
                  <a:pt x="21277" y="2634"/>
                </a:cubicBezTo>
                <a:lnTo>
                  <a:pt x="11345" y="21148"/>
                </a:lnTo>
                <a:cubicBezTo>
                  <a:pt x="11189" y="21437"/>
                  <a:pt x="10979" y="21600"/>
                  <a:pt x="10759" y="21600"/>
                </a:cubicBezTo>
                <a:close/>
              </a:path>
            </a:pathLst>
          </a:custGeom>
          <a:solidFill>
            <a:schemeClr val="bg1"/>
          </a:solidFill>
          <a:ln w="12700" cap="flat">
            <a:noFill/>
            <a:miter/>
          </a:ln>
          <a:effectLst/>
        </p:spPr>
        <p:txBody>
          <a:bodyPr vert="horz" wrap="square" lIns="45719" tIns="45719" rIns="45719" bIns="45719" rtlCol="false" anchor="ctr"/>
          <a:lstStyle/>
          <a:p>
            <a:pPr algn="l">
              <a:lnSpc>
                <a:spcPct val="110000"/>
              </a:lnSpc>
            </a:pPr>
            <a:endParaRPr lang="zh-CN"/>
          </a:p>
        </p:txBody>
      </p:sp>
      <p:sp>
        <p:nvSpPr>
          <p:cNvPr id="637" name="标题 1"/>
          <p:cNvSpPr txBox="true"/>
          <p:nvPr/>
        </p:nvSpPr>
        <p:spPr>
          <a:xfrm rot="0" flipH="false" flipV="false">
            <a:off x="6313063" y="1567657"/>
            <a:ext cx="4850080" cy="2728485"/>
          </a:xfrm>
          <a:prstGeom prst="roundRect">
            <a:avLst>
              <a:gd name="adj" fmla="val 6436"/>
            </a:avLst>
          </a:prstGeom>
          <a:solidFill>
            <a:schemeClr val="bg1"/>
          </a:solidFill>
          <a:ln w="38100" cap="sq">
            <a:noFill/>
            <a:miter/>
            <a:headEnd/>
            <a:tailEnd/>
          </a:ln>
          <a:effectLst>
            <a:outerShdw blurRad="381000" dist="127000" dir="2700000" sx="100000" sy="100000" kx="0" ky="0" algn="tl" rotWithShape="false">
              <a:schemeClr val="tx1">
                <a:lumMod val="85000"/>
                <a:lumOff val="15000"/>
                <a:alpha val="15000"/>
              </a:schemeClr>
            </a:outerShdw>
          </a:effectLst>
        </p:spPr>
        <p:txBody>
          <a:bodyPr vert="horz" wrap="square" lIns="38102" tIns="38102" rIns="38102" bIns="38102" rtlCol="false" anchor="ctr"/>
          <a:lstStyle/>
          <a:p>
            <a:pPr algn="ctr">
              <a:lnSpc>
                <a:spcPct val="110000"/>
              </a:lnSpc>
            </a:pPr>
            <a:endParaRPr lang="zh-CN"/>
          </a:p>
        </p:txBody>
      </p:sp>
      <p:sp>
        <p:nvSpPr>
          <p:cNvPr id="638" name="标题 1"/>
          <p:cNvSpPr txBox="true"/>
          <p:nvPr/>
        </p:nvSpPr>
        <p:spPr>
          <a:xfrm rot="0" flipH="false" flipV="false">
            <a:off x="6314077" y="1567706"/>
            <a:ext cx="4848052" cy="171269"/>
          </a:xfrm>
          <a:custGeom>
            <a:avLst/>
            <a:gdLst/>
            <a:rect l="0" t="0" r="r" b="b"/>
            <a:pathLst>
              <a:path w="21600" h="21598" extrusionOk="false">
                <a:moveTo>
                  <a:pt x="1730" y="0"/>
                </a:moveTo>
                <a:cubicBezTo>
                  <a:pt x="1220" y="0"/>
                  <a:pt x="914" y="-2"/>
                  <a:pt x="711" y="1259"/>
                </a:cubicBezTo>
                <a:cubicBezTo>
                  <a:pt x="417" y="2844"/>
                  <a:pt x="187" y="6279"/>
                  <a:pt x="80" y="10634"/>
                </a:cubicBezTo>
                <a:cubicBezTo>
                  <a:pt x="14" y="12980"/>
                  <a:pt x="3" y="16721"/>
                  <a:pt x="0" y="21598"/>
                </a:cubicBezTo>
                <a:lnTo>
                  <a:pt x="21600" y="21598"/>
                </a:lnTo>
                <a:cubicBezTo>
                  <a:pt x="21597" y="16721"/>
                  <a:pt x="21586" y="12980"/>
                  <a:pt x="21520" y="10634"/>
                </a:cubicBezTo>
                <a:cubicBezTo>
                  <a:pt x="21413" y="6279"/>
                  <a:pt x="21181" y="2844"/>
                  <a:pt x="20887" y="1259"/>
                </a:cubicBezTo>
                <a:cubicBezTo>
                  <a:pt x="20683" y="-2"/>
                  <a:pt x="20378" y="0"/>
                  <a:pt x="19868" y="0"/>
                </a:cubicBezTo>
                <a:lnTo>
                  <a:pt x="1730" y="0"/>
                </a:lnTo>
                <a:close/>
              </a:path>
            </a:pathLst>
          </a:custGeom>
          <a:solidFill>
            <a:schemeClr val="accent2"/>
          </a:solidFill>
          <a:ln w="12700" cap="flat">
            <a:noFill/>
            <a:miter/>
          </a:ln>
          <a:effectLst/>
        </p:spPr>
        <p:txBody>
          <a:bodyPr vert="horz" wrap="square" lIns="0" tIns="0" rIns="0" bIns="0" rtlCol="false" anchor="ctr"/>
          <a:lstStyle/>
          <a:p>
            <a:pPr algn="l">
              <a:lnSpc>
                <a:spcPct val="110000"/>
              </a:lnSpc>
            </a:pPr>
            <a:endParaRPr lang="zh-CN"/>
          </a:p>
        </p:txBody>
      </p:sp>
      <p:sp>
        <p:nvSpPr>
          <p:cNvPr id="639" name="标题 1"/>
          <p:cNvSpPr txBox="true"/>
          <p:nvPr/>
        </p:nvSpPr>
        <p:spPr>
          <a:xfrm rot="0" flipH="false" flipV="false">
            <a:off x="1028857" y="5289858"/>
            <a:ext cx="4279658" cy="405364"/>
          </a:xfrm>
          <a:custGeom>
            <a:avLst/>
            <a:gdLst>
              <a:gd name="connsiteX0" fmla="*/ 0 w 4279658"/>
              <a:gd name="connsiteY0" fmla="*/ 202681 h 405364"/>
              <a:gd name="connsiteX1" fmla="*/ 0 w 4279658"/>
              <a:gd name="connsiteY1" fmla="*/ 202682 h 405364"/>
              <a:gd name="connsiteX2" fmla="*/ 0 w 4279658"/>
              <a:gd name="connsiteY2" fmla="*/ 202682 h 405364"/>
              <a:gd name="connsiteX3" fmla="*/ 202682 w 4279658"/>
              <a:gd name="connsiteY3" fmla="*/ 0 h 405364"/>
              <a:gd name="connsiteX4" fmla="*/ 1385839 w 4279658"/>
              <a:gd name="connsiteY4" fmla="*/ 0 h 405364"/>
              <a:gd name="connsiteX5" fmla="*/ 1403938 w 4279658"/>
              <a:gd name="connsiteY5" fmla="*/ 1825 h 405364"/>
              <a:gd name="connsiteX6" fmla="*/ 3910786 w 4279658"/>
              <a:gd name="connsiteY6" fmla="*/ 1825 h 405364"/>
              <a:gd name="connsiteX7" fmla="*/ 3944173 w 4279658"/>
              <a:gd name="connsiteY7" fmla="*/ 4093 h 405364"/>
              <a:gd name="connsiteX8" fmla="*/ 3969764 w 4279658"/>
              <a:gd name="connsiteY8" fmla="*/ 11822 h 405364"/>
              <a:gd name="connsiteX9" fmla="*/ 4267657 w 4279658"/>
              <a:gd name="connsiteY9" fmla="*/ 185129 h 405364"/>
              <a:gd name="connsiteX10" fmla="*/ 4279652 w 4279658"/>
              <a:gd name="connsiteY10" fmla="*/ 202857 h 405364"/>
              <a:gd name="connsiteX11" fmla="*/ 4268456 w 4279658"/>
              <a:gd name="connsiteY11" fmla="*/ 220811 h 405364"/>
              <a:gd name="connsiteX12" fmla="*/ 3977961 w 4279658"/>
              <a:gd name="connsiteY12" fmla="*/ 390489 h 405364"/>
              <a:gd name="connsiteX13" fmla="*/ 3951571 w 4279658"/>
              <a:gd name="connsiteY13" fmla="*/ 400487 h 405364"/>
              <a:gd name="connsiteX14" fmla="*/ 3914784 w 4279658"/>
              <a:gd name="connsiteY14" fmla="*/ 405269 h 405364"/>
              <a:gd name="connsiteX15" fmla="*/ 1386786 w 4279658"/>
              <a:gd name="connsiteY15" fmla="*/ 405269 h 405364"/>
              <a:gd name="connsiteX16" fmla="*/ 1385838 w 4279658"/>
              <a:gd name="connsiteY16" fmla="*/ 405364 h 405364"/>
              <a:gd name="connsiteX17" fmla="*/ 202682 w 4279658"/>
              <a:gd name="connsiteY17" fmla="*/ 405363 h 405364"/>
              <a:gd name="connsiteX18" fmla="*/ 15928 w 4279658"/>
              <a:gd name="connsiteY18" fmla="*/ 281574 h 405364"/>
              <a:gd name="connsiteX19" fmla="*/ 378 w 4279658"/>
              <a:gd name="connsiteY19" fmla="*/ 204555 h 405364"/>
              <a:gd name="connsiteX20" fmla="*/ 50 w 4279658"/>
              <a:gd name="connsiteY20" fmla="*/ 203674 h 405364"/>
              <a:gd name="connsiteX21" fmla="*/ 148 w 4279658"/>
              <a:gd name="connsiteY21" fmla="*/ 203414 h 405364"/>
              <a:gd name="connsiteX22" fmla="*/ 0 w 4279658"/>
              <a:gd name="connsiteY22" fmla="*/ 202682 h 405364"/>
              <a:gd name="connsiteX23" fmla="*/ 15928 w 4279658"/>
              <a:gd name="connsiteY23" fmla="*/ 123789 h 405364"/>
              <a:gd name="connsiteX24" fmla="*/ 202682 w 4279658"/>
              <a:gd name="connsiteY24" fmla="*/ 0 h 405364"/>
            </a:gdLst>
            <a:rect l="l" t="t" r="r" b="b"/>
            <a:pathLst>
              <a:path w="4279658" h="405364">
                <a:moveTo>
                  <a:pt x="0" y="202681"/>
                </a:moveTo>
                <a:lnTo>
                  <a:pt x="0" y="202682"/>
                </a:lnTo>
                <a:lnTo>
                  <a:pt x="0" y="202682"/>
                </a:lnTo>
                <a:close/>
                <a:moveTo>
                  <a:pt x="202682" y="0"/>
                </a:moveTo>
                <a:lnTo>
                  <a:pt x="1385839" y="0"/>
                </a:lnTo>
                <a:lnTo>
                  <a:pt x="1403938" y="1825"/>
                </a:lnTo>
                <a:lnTo>
                  <a:pt x="3910786" y="1825"/>
                </a:lnTo>
                <a:cubicBezTo>
                  <a:pt x="3922181" y="1465"/>
                  <a:pt x="3933577" y="2240"/>
                  <a:pt x="3944173" y="4093"/>
                </a:cubicBezTo>
                <a:cubicBezTo>
                  <a:pt x="3953970" y="5812"/>
                  <a:pt x="3962567" y="8496"/>
                  <a:pt x="3969764" y="11822"/>
                </a:cubicBezTo>
                <a:lnTo>
                  <a:pt x="4267657" y="185129"/>
                </a:lnTo>
                <a:cubicBezTo>
                  <a:pt x="4275254" y="190553"/>
                  <a:pt x="4279652" y="196563"/>
                  <a:pt x="4279652" y="202857"/>
                </a:cubicBezTo>
                <a:cubicBezTo>
                  <a:pt x="4279852" y="209075"/>
                  <a:pt x="4275654" y="215387"/>
                  <a:pt x="4268456" y="220811"/>
                </a:cubicBezTo>
                <a:lnTo>
                  <a:pt x="3977961" y="390489"/>
                </a:lnTo>
                <a:cubicBezTo>
                  <a:pt x="3970964" y="394591"/>
                  <a:pt x="3961967" y="397955"/>
                  <a:pt x="3951571" y="400487"/>
                </a:cubicBezTo>
                <a:cubicBezTo>
                  <a:pt x="3940375" y="403247"/>
                  <a:pt x="3927779" y="404872"/>
                  <a:pt x="3914784" y="405269"/>
                </a:cubicBezTo>
                <a:lnTo>
                  <a:pt x="1386786" y="405269"/>
                </a:lnTo>
                <a:lnTo>
                  <a:pt x="1385838" y="405364"/>
                </a:lnTo>
                <a:lnTo>
                  <a:pt x="202682" y="405363"/>
                </a:lnTo>
                <a:cubicBezTo>
                  <a:pt x="118729" y="405363"/>
                  <a:pt x="46697" y="354320"/>
                  <a:pt x="15928" y="281574"/>
                </a:cubicBezTo>
                <a:lnTo>
                  <a:pt x="378" y="204555"/>
                </a:lnTo>
                <a:lnTo>
                  <a:pt x="50" y="203674"/>
                </a:lnTo>
                <a:lnTo>
                  <a:pt x="148" y="203414"/>
                </a:lnTo>
                <a:lnTo>
                  <a:pt x="0" y="202682"/>
                </a:lnTo>
                <a:lnTo>
                  <a:pt x="15928" y="123789"/>
                </a:lnTo>
                <a:cubicBezTo>
                  <a:pt x="46697" y="51044"/>
                  <a:pt x="118729" y="0"/>
                  <a:pt x="202682" y="0"/>
                </a:cubicBezTo>
                <a:close/>
              </a:path>
            </a:pathLst>
          </a:custGeom>
          <a:solidFill>
            <a:schemeClr val="accent1"/>
          </a:solidFill>
          <a:ln w="12700" cap="flat">
            <a:noFill/>
            <a:miter/>
          </a:ln>
          <a:effectLst/>
        </p:spPr>
        <p:txBody>
          <a:bodyPr vert="horz" wrap="square" lIns="50800" tIns="50800" rIns="50800" bIns="50800" rtlCol="false" anchor="ctr"/>
          <a:lstStyle/>
          <a:p>
            <a:pPr algn="l">
              <a:lnSpc>
                <a:spcPct val="110000"/>
              </a:lnSpc>
            </a:pPr>
            <a:endParaRPr lang="zh-CN"/>
          </a:p>
        </p:txBody>
      </p:sp>
      <p:sp>
        <p:nvSpPr>
          <p:cNvPr id="640" name="标题 1"/>
          <p:cNvSpPr txBox="true"/>
          <p:nvPr/>
        </p:nvSpPr>
        <p:spPr>
          <a:xfrm rot="16200000" flipH="false" flipV="false">
            <a:off x="1377606" y="5415346"/>
            <a:ext cx="151717" cy="155911"/>
          </a:xfrm>
          <a:custGeom>
            <a:avLst/>
            <a:gdLst/>
            <a:rect l="0" t="0" r="r" b="b"/>
            <a:pathLst>
              <a:path w="21519" h="21600" extrusionOk="false">
                <a:moveTo>
                  <a:pt x="10759" y="21600"/>
                </a:moveTo>
                <a:cubicBezTo>
                  <a:pt x="10540" y="21600"/>
                  <a:pt x="10329" y="21437"/>
                  <a:pt x="10174" y="21148"/>
                </a:cubicBezTo>
                <a:lnTo>
                  <a:pt x="242" y="2634"/>
                </a:lnTo>
                <a:cubicBezTo>
                  <a:pt x="-81" y="2031"/>
                  <a:pt x="-81" y="1054"/>
                  <a:pt x="242" y="452"/>
                </a:cubicBezTo>
                <a:cubicBezTo>
                  <a:pt x="398" y="163"/>
                  <a:pt x="608" y="0"/>
                  <a:pt x="827" y="0"/>
                </a:cubicBezTo>
                <a:lnTo>
                  <a:pt x="20691" y="0"/>
                </a:lnTo>
                <a:cubicBezTo>
                  <a:pt x="21149" y="0"/>
                  <a:pt x="21519" y="691"/>
                  <a:pt x="21519" y="1543"/>
                </a:cubicBezTo>
                <a:cubicBezTo>
                  <a:pt x="21519" y="1952"/>
                  <a:pt x="21432" y="2344"/>
                  <a:pt x="21277" y="2634"/>
                </a:cubicBezTo>
                <a:lnTo>
                  <a:pt x="11345" y="21148"/>
                </a:lnTo>
                <a:cubicBezTo>
                  <a:pt x="11189" y="21437"/>
                  <a:pt x="10979" y="21600"/>
                  <a:pt x="10759" y="21600"/>
                </a:cubicBezTo>
                <a:close/>
              </a:path>
            </a:pathLst>
          </a:custGeom>
          <a:solidFill>
            <a:schemeClr val="bg1"/>
          </a:solidFill>
          <a:ln w="12700" cap="flat">
            <a:noFill/>
            <a:miter/>
          </a:ln>
          <a:effectLst/>
        </p:spPr>
        <p:txBody>
          <a:bodyPr vert="horz" wrap="square" lIns="45719" tIns="45719" rIns="45719" bIns="45719" rtlCol="false" anchor="ctr"/>
          <a:lstStyle/>
          <a:p>
            <a:pPr algn="l">
              <a:lnSpc>
                <a:spcPct val="110000"/>
              </a:lnSpc>
            </a:pPr>
            <a:endParaRPr lang="zh-CN"/>
          </a:p>
        </p:txBody>
      </p:sp>
      <p:sp>
        <p:nvSpPr>
          <p:cNvPr id="641" name="标题 1"/>
          <p:cNvSpPr txBox="true"/>
          <p:nvPr/>
        </p:nvSpPr>
        <p:spPr>
          <a:xfrm rot="0" flipH="false" flipV="false">
            <a:off x="1073148" y="2140554"/>
            <a:ext cx="4850080" cy="2728485"/>
          </a:xfrm>
          <a:prstGeom prst="roundRect">
            <a:avLst>
              <a:gd name="adj" fmla="val 6436"/>
            </a:avLst>
          </a:prstGeom>
          <a:solidFill>
            <a:schemeClr val="bg1"/>
          </a:solidFill>
          <a:ln w="38100" cap="sq">
            <a:noFill/>
            <a:miter/>
            <a:headEnd/>
            <a:tailEnd/>
          </a:ln>
          <a:effectLst>
            <a:outerShdw blurRad="381000" dist="127000" dir="2700000" sx="100000" sy="100000" kx="0" ky="0" algn="tl" rotWithShape="false">
              <a:schemeClr val="tx1">
                <a:lumMod val="85000"/>
                <a:lumOff val="15000"/>
                <a:alpha val="15000"/>
              </a:schemeClr>
            </a:outerShdw>
          </a:effectLst>
        </p:spPr>
        <p:txBody>
          <a:bodyPr vert="horz" wrap="square" lIns="38102" tIns="38102" rIns="38102" bIns="38102" rtlCol="false" anchor="ctr"/>
          <a:lstStyle/>
          <a:p>
            <a:pPr algn="ctr">
              <a:lnSpc>
                <a:spcPct val="110000"/>
              </a:lnSpc>
            </a:pPr>
            <a:endParaRPr lang="zh-CN"/>
          </a:p>
        </p:txBody>
      </p:sp>
      <p:sp>
        <p:nvSpPr>
          <p:cNvPr id="642" name="标题 1"/>
          <p:cNvSpPr txBox="true"/>
          <p:nvPr/>
        </p:nvSpPr>
        <p:spPr>
          <a:xfrm rot="0" flipH="false" flipV="false">
            <a:off x="1074162" y="2140603"/>
            <a:ext cx="4848052" cy="171269"/>
          </a:xfrm>
          <a:custGeom>
            <a:avLst/>
            <a:gdLst/>
            <a:rect l="0" t="0" r="r" b="b"/>
            <a:pathLst>
              <a:path w="21600" h="21598" extrusionOk="false">
                <a:moveTo>
                  <a:pt x="1730" y="0"/>
                </a:moveTo>
                <a:cubicBezTo>
                  <a:pt x="1220" y="0"/>
                  <a:pt x="914" y="-2"/>
                  <a:pt x="711" y="1259"/>
                </a:cubicBezTo>
                <a:cubicBezTo>
                  <a:pt x="417" y="2844"/>
                  <a:pt x="187" y="6279"/>
                  <a:pt x="80" y="10634"/>
                </a:cubicBezTo>
                <a:cubicBezTo>
                  <a:pt x="14" y="12980"/>
                  <a:pt x="3" y="16721"/>
                  <a:pt x="0" y="21598"/>
                </a:cubicBezTo>
                <a:lnTo>
                  <a:pt x="21600" y="21598"/>
                </a:lnTo>
                <a:cubicBezTo>
                  <a:pt x="21597" y="16721"/>
                  <a:pt x="21586" y="12980"/>
                  <a:pt x="21520" y="10634"/>
                </a:cubicBezTo>
                <a:cubicBezTo>
                  <a:pt x="21413" y="6279"/>
                  <a:pt x="21181" y="2844"/>
                  <a:pt x="20887" y="1259"/>
                </a:cubicBezTo>
                <a:cubicBezTo>
                  <a:pt x="20683" y="-2"/>
                  <a:pt x="20378" y="0"/>
                  <a:pt x="19868" y="0"/>
                </a:cubicBezTo>
                <a:lnTo>
                  <a:pt x="1730" y="0"/>
                </a:lnTo>
                <a:close/>
              </a:path>
            </a:pathLst>
          </a:custGeom>
          <a:solidFill>
            <a:schemeClr val="accent1"/>
          </a:solidFill>
          <a:ln w="12700" cap="flat">
            <a:noFill/>
            <a:miter/>
          </a:ln>
          <a:effectLst/>
        </p:spPr>
        <p:txBody>
          <a:bodyPr vert="horz" wrap="square" lIns="0" tIns="0" rIns="0" bIns="0" rtlCol="false" anchor="ctr"/>
          <a:lstStyle/>
          <a:p>
            <a:pPr algn="l">
              <a:lnSpc>
                <a:spcPct val="110000"/>
              </a:lnSpc>
            </a:pPr>
            <a:endParaRPr lang="zh-CN"/>
          </a:p>
        </p:txBody>
      </p:sp>
      <p:sp>
        <p:nvSpPr>
          <p:cNvPr id="643" name="标题 1"/>
          <p:cNvSpPr txBox="true"/>
          <p:nvPr/>
        </p:nvSpPr>
        <p:spPr>
          <a:xfrm rot="0" flipH="false" flipV="false">
            <a:off x="1344842" y="2556995"/>
            <a:ext cx="4306693" cy="2094754"/>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alpha val="100000"/>
                  </a:schemeClr>
                </a:solidFill>
                <a:latin typeface="Source Han Sans"/>
                <a:ea typeface="Source Han Sans"/>
                <a:cs typeface="Source Han Sans"/>
              </a:rPr>
              <a:t>采用大数据和人工智能技术，实现交通拥堵的精准预测和智能化决策。</a:t>
            </a:r>
            <a:endParaRPr lang="zh-CN"/>
          </a:p>
        </p:txBody>
      </p:sp>
      <p:sp>
        <p:nvSpPr>
          <p:cNvPr id="644" name="标题 1"/>
          <p:cNvSpPr txBox="true"/>
          <p:nvPr/>
        </p:nvSpPr>
        <p:spPr>
          <a:xfrm rot="0" flipH="false" flipV="false">
            <a:off x="6584757" y="1982312"/>
            <a:ext cx="4306693" cy="2094754"/>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alpha val="100000"/>
                  </a:schemeClr>
                </a:solidFill>
                <a:latin typeface="Source Han Sans"/>
                <a:ea typeface="Source Han Sans"/>
                <a:cs typeface="Source Han Sans"/>
              </a:rPr>
              <a:t>基于前后端分离架构和微服务架构，提高系统的可维护性和可扩展性。</a:t>
            </a:r>
            <a:endParaRPr lang="zh-CN"/>
          </a:p>
        </p:txBody>
      </p:sp>
      <p:sp>
        <p:nvSpPr>
          <p:cNvPr id="645" name="标题 1"/>
          <p:cNvSpPr txBox="true"/>
          <p:nvPr/>
        </p:nvSpPr>
        <p:spPr>
          <a:xfrm rot="0" flipH="false" flipV="false">
            <a:off x="2420127" y="5323429"/>
            <a:ext cx="2139400" cy="367028"/>
          </a:xfrm>
          <a:prstGeom prst="rect">
            <a:avLst/>
          </a:prstGeom>
          <a:noFill/>
          <a:ln>
            <a:noFill/>
          </a:ln>
        </p:spPr>
        <p:txBody>
          <a:bodyPr vert="horz" wrap="square" lIns="0" tIns="0" rIns="0" bIns="0" rtlCol="false" anchor="ctr"/>
          <a:lstStyle/>
          <a:p>
            <a:pPr algn="ctr">
              <a:lnSpc>
                <a:spcPct val="150000"/>
              </a:lnSpc>
            </a:pPr>
            <a:r>
              <a:rPr lang="en-US" sz="2000">
                <a:ln w="12700">
                  <a:noFill/>
                </a:ln>
                <a:solidFill>
                  <a:schemeClr val="tx1">
                    <a:alpha val="100000"/>
                  </a:schemeClr>
                </a:solidFill>
                <a:latin typeface="OPPOSans H"/>
                <a:ea typeface="OPPOSans H"/>
                <a:cs typeface="OPPOSans H"/>
              </a:rPr>
              <a:t>PART 01</a:t>
            </a:r>
            <a:endParaRPr lang="zh-CN"/>
          </a:p>
        </p:txBody>
      </p:sp>
      <p:sp>
        <p:nvSpPr>
          <p:cNvPr id="646" name="标题 1"/>
          <p:cNvSpPr txBox="true"/>
          <p:nvPr/>
        </p:nvSpPr>
        <p:spPr>
          <a:xfrm rot="0" flipH="false" flipV="false">
            <a:off x="7665227" y="5323429"/>
            <a:ext cx="2139400" cy="367028"/>
          </a:xfrm>
          <a:prstGeom prst="rect">
            <a:avLst/>
          </a:prstGeom>
          <a:noFill/>
          <a:ln>
            <a:noFill/>
          </a:ln>
        </p:spPr>
        <p:txBody>
          <a:bodyPr vert="horz" wrap="square" lIns="0" tIns="0" rIns="0" bIns="0" rtlCol="false" anchor="ctr"/>
          <a:lstStyle/>
          <a:p>
            <a:pPr algn="ctr">
              <a:lnSpc>
                <a:spcPct val="150000"/>
              </a:lnSpc>
            </a:pPr>
            <a:r>
              <a:rPr lang="en-US" sz="2000">
                <a:ln w="12700">
                  <a:noFill/>
                </a:ln>
                <a:solidFill>
                  <a:schemeClr val="tx1">
                    <a:alpha val="100000"/>
                  </a:schemeClr>
                </a:solidFill>
                <a:latin typeface="OPPOSans H"/>
                <a:ea typeface="OPPOSans H"/>
                <a:cs typeface="OPPOSans H"/>
              </a:rPr>
              <a:t>PART 02</a:t>
            </a:r>
            <a:endParaRPr lang="zh-CN"/>
          </a:p>
        </p:txBody>
      </p:sp>
      <p:sp>
        <p:nvSpPr>
          <p:cNvPr id="647"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648"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649"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系统的优势与创新点</a:t>
            </a:r>
            <a:endParaRPr lang="zh-CN"/>
          </a:p>
        </p:txBody>
      </p:sp>
    </p:spTree>
  </p:cSld>
</p:sld>
</file>

<file path=ppt/slides/slide43.xml><?xml version="1.0" encoding="utf-8"?>
<p:sld xmlns:a="http://schemas.openxmlformats.org/drawingml/2006/main" xmlns:p="http://schemas.openxmlformats.org/presentationml/2006/main">
  <p:cSld>
    <p:bg>
      <p:bgPr>
        <a:gradFill>
          <a:gsLst>
            <a:gs pos="80000">
              <a:schemeClr val="bg1">
                <a:alpha val="100000"/>
              </a:schemeClr>
            </a:gs>
            <a:gs pos="100000">
              <a:schemeClr val="accent1">
                <a:lumMod val="20000"/>
                <a:lumOff val="80000"/>
                <a:alpha val="100000"/>
              </a:schemeClr>
            </a:gs>
          </a:gsLst>
          <a:lin ang="16200000" scaled="true"/>
        </a:gradFill>
      </p:bgPr>
    </p:bg>
    <p:spTree>
      <p:nvGrpSpPr>
        <p:cNvPr id="650" name="" descr="{&quot;isTemplate&quot;:true,&quot;type&quot;:&quot;page&quot;,&quot;originSlideId&quot;:&quot;f1ba1aa4&quot;}"/>
        <p:cNvGrpSpPr/>
        <p:nvPr/>
      </p:nvGrpSpPr>
      <p:grpSpPr>
        <a:xfrm>
          <a:off x="0" y="0"/>
          <a:ext cx="0" cy="0"/>
          <a:chOff x="0" y="0"/>
          <a:chExt cx="0" cy="0"/>
        </a:xfrm>
      </p:grpSpPr>
      <p:grpSp>
        <p:nvGrpSpPr>
          <p:cNvPr id="651" name="" descr="{&quot;isTemplate&quot;:true,&quot;type&quot;:&quot;list&quot;,&quot;alignment&quot;:&quot;left&quot;,&quot;alignmentVertical&quot;:&quot;top&quot;,&quot;canOmit&quot;:false,&quot;scalable&quot;:false,&quot;minItemsCount&quot;:-1}"/>
          <p:cNvGrpSpPr/>
          <p:nvPr/>
        </p:nvGrpSpPr>
        <p:grpSpPr>
          <a:xfrm>
            <a:off x="-237165" y="1072789"/>
            <a:ext cx="11448573" cy="3449287"/>
            <a:chOff x="-237186" y="1072559"/>
            <a:chExt cx="11449696" cy="3449621"/>
          </a:xfrm>
        </p:grpSpPr>
        <p:grpSp>
          <p:nvGrpSpPr>
            <p:cNvPr id="652" name=""/>
            <p:cNvGrpSpPr/>
            <p:nvPr/>
          </p:nvGrpSpPr>
          <p:grpSpPr>
            <a:xfrm rot="0" flipH="false" flipV="false">
              <a:off x="-237186" y="1072559"/>
              <a:ext cx="3600005" cy="1832566"/>
              <a:chOff x="765893" y="889362"/>
              <a:chExt cx="3600005" cy="1832566"/>
            </a:xfrm>
          </p:grpSpPr>
          <p:sp>
            <p:nvSpPr>
              <p:cNvPr id="653" name="矩形 14" descr="{&quot;isTemplate&quot;:true,&quot;type&quot;:&quot;content&quot;,&quot;canOmit&quot;:false,&quot;range&quot;:0}"/>
              <p:cNvSpPr/>
              <p:nvPr/>
            </p:nvSpPr>
            <p:spPr>
              <a:xfrm rot="0" flipH="false" flipV="false">
                <a:off x="1537340" y="1306301"/>
                <a:ext cx="2591372" cy="1415627"/>
              </a:xfrm>
              <a:prstGeom prst="rect">
                <a:avLst/>
              </a:prstGeom>
              <a:ln/>
            </p:spPr>
            <p:txBody>
              <a:bodyPr wrap="square">
                <a:noAutofit/>
              </a:bodyPr>
              <a:lstStyle/>
              <a:p>
                <a:pPr marL="0" indent="0" algn="r">
                  <a:lnSpc>
                    <a:spcPct val="130000"/>
                  </a:lnSpc>
                  <a:buNone/>
                </a:pPr>
                <a:r>
                  <a:rPr lang="en-US" sz="1399">
                    <a:solidFill>
                      <a:schemeClr val="tx1">
                        <a:alpha val="100000"/>
                      </a:schemeClr>
                    </a:solidFill>
                    <a:latin typeface="默认字体"/>
                    <a:ea typeface="默认字体"/>
                    <a:cs typeface="思源黑体 CN Medium"/>
                    <a:sym typeface="思源黑体 CN Normal"/>
                  </a:rPr>
                  <a:t>1.</a:t>
                </a:r>
                <a:r>
                  <a:rPr lang="zh-CN" sz="1399">
                    <a:solidFill>
                      <a:schemeClr val="tx1">
                        <a:alpha val="100000"/>
                      </a:schemeClr>
                    </a:solidFill>
                    <a:latin typeface="默认字体"/>
                    <a:ea typeface="默认字体"/>
                    <a:cs typeface="思源黑体 CN Medium"/>
                    <a:sym typeface="思源黑体 CN Normal"/>
                  </a:rPr>
                  <a:t>包含用户管理、实时交通数据上传、数据分析、模型训练、交通情况预测、辅助决策和出行建议等功能。</a:t>
                </a:r>
                <a:r>
                  <a:rPr lang="en-US" sz="1399">
                    <a:solidFill>
                      <a:schemeClr val="tx1">
                        <a:alpha val="100000"/>
                      </a:schemeClr>
                    </a:solidFill>
                    <a:latin typeface="默认字体"/>
                    <a:ea typeface="默认字体"/>
                    <a:cs typeface="思源黑体 CN Medium"/>
                    <a:sym typeface="思源黑体 CN Normal"/>
                  </a:rPr>
                  <a:t>2.</a:t>
                </a:r>
                <a:r>
                  <a:rPr lang="zh-CN" sz="1399">
                    <a:solidFill>
                      <a:schemeClr val="tx1">
                        <a:alpha val="100000"/>
                      </a:schemeClr>
                    </a:solidFill>
                    <a:latin typeface="默认字体"/>
                    <a:ea typeface="默认字体"/>
                    <a:cs typeface="思源黑体 CN Medium"/>
                    <a:sym typeface="思源黑体 CN Normal"/>
                  </a:rPr>
                  <a:t>设计简洁，模块分明，用户体验好。</a:t>
                </a:r>
                <a:r>
                  <a:rPr lang="en-US" sz="1399">
                    <a:solidFill>
                      <a:schemeClr val="tx1">
                        <a:alpha val="100000"/>
                      </a:schemeClr>
                    </a:solidFill>
                    <a:latin typeface="默认字体"/>
                    <a:ea typeface="默认字体"/>
                    <a:cs typeface="思源黑体 CN Medium"/>
                    <a:sym typeface="思源黑体 CN Normal"/>
                  </a:rPr>
                  <a:t>    </a:t>
                </a:r>
                <a:endParaRPr/>
              </a:p>
            </p:txBody>
          </p:sp>
          <p:sp>
            <p:nvSpPr>
              <p:cNvPr id="654" name="TextBox 16" descr="{&quot;isTemplate&quot;:true,&quot;type&quot;:&quot;title&quot;,&quot;canOmit&quot;:false,&quot;range&quot;:0}"/>
              <p:cNvSpPr txBox="true"/>
              <p:nvPr/>
            </p:nvSpPr>
            <p:spPr>
              <a:xfrm rot="0" flipH="false" flipV="false">
                <a:off x="765893" y="889362"/>
                <a:ext cx="3600005" cy="400109"/>
              </a:xfrm>
              <a:prstGeom prst="rect">
                <a:avLst/>
              </a:prstGeom>
              <a:noFill/>
              <a:ln/>
            </p:spPr>
            <p:txBody>
              <a:bodyPr wrap="square" rtlCol="false">
                <a:noAutofit/>
              </a:bodyPr>
              <a:lstStyle>
                <a:defPPr>
                  <a:defRPr lang="zh-CN"/>
                </a:defPPr>
                <a:lvl1pPr algn="ctr">
                  <a:defRPr sz="2000">
                    <a:gradFill flip="none" rotWithShape="true">
                      <a:gsLst>
                        <a:gs pos="0">
                          <a:schemeClr val="accent1">
                            <a:lumMod val="60000"/>
                            <a:lumOff val="40000"/>
                          </a:schemeClr>
                        </a:gs>
                        <a:gs pos="100000">
                          <a:schemeClr val="accent1"/>
                        </a:gs>
                      </a:gsLst>
                      <a:lin ang="5400000" scaled="true"/>
                      <a:tileRect/>
                    </a:gradFill>
                    <a:latin typeface="+mj-lt"/>
                    <a:ea typeface="+mj-ea"/>
                  </a:defRPr>
                </a:lvl1pPr>
              </a:lstStyle>
              <a:p>
                <a:pPr marL="0" indent="0" algn="r">
                  <a:lnSpc>
                    <a:spcPct val="100000"/>
                  </a:lnSpc>
                  <a:buNone/>
                </a:pPr>
                <a:r>
                  <a:rPr lang="zh-CN" b="true">
                    <a:solidFill>
                      <a:schemeClr val="accent1">
                        <a:alpha val="100000"/>
                      </a:schemeClr>
                    </a:solidFill>
                    <a:latin typeface="默认字体"/>
                    <a:ea typeface="默认字体"/>
                    <a:cs typeface="思源黑体 CN Medium"/>
                    <a:sym typeface="思源黑体 CN Normal"/>
                  </a:rPr>
                  <a:t>功能齐全、界面友好：</a:t>
                </a:r>
                <a:endParaRPr/>
              </a:p>
            </p:txBody>
          </p:sp>
        </p:grpSp>
        <p:grpSp>
          <p:nvGrpSpPr>
            <p:cNvPr id="655" name=""/>
            <p:cNvGrpSpPr/>
            <p:nvPr/>
          </p:nvGrpSpPr>
          <p:grpSpPr>
            <a:xfrm rot="0" flipH="false" flipV="false">
              <a:off x="1562833" y="3292209"/>
              <a:ext cx="3966782" cy="1229971"/>
              <a:chOff x="2589848" y="3306564"/>
              <a:chExt cx="3966782" cy="1229971"/>
            </a:xfrm>
          </p:grpSpPr>
          <p:sp>
            <p:nvSpPr>
              <p:cNvPr id="656" name="矩形 18" descr="{&quot;isTemplate&quot;:true,&quot;type&quot;:&quot;content&quot;,&quot;canOmit&quot;:false,&quot;range&quot;:0}"/>
              <p:cNvSpPr/>
              <p:nvPr/>
            </p:nvSpPr>
            <p:spPr>
              <a:xfrm rot="0" flipH="false" flipV="false">
                <a:off x="2589848" y="3706681"/>
                <a:ext cx="3757675" cy="829854"/>
              </a:xfrm>
              <a:prstGeom prst="rect">
                <a:avLst/>
              </a:prstGeom>
              <a:ln/>
            </p:spPr>
            <p:txBody>
              <a:bodyPr wrap="square">
                <a:noAutofit/>
              </a:bodyPr>
              <a:lstStyle/>
              <a:p>
                <a:pPr marL="0" indent="0" algn="r">
                  <a:lnSpc>
                    <a:spcPct val="130000"/>
                  </a:lnSpc>
                  <a:buNone/>
                </a:pPr>
                <a:r>
                  <a:rPr lang="en-US" sz="1399">
                    <a:solidFill>
                      <a:schemeClr val="tx1">
                        <a:alpha val="100000"/>
                      </a:schemeClr>
                    </a:solidFill>
                    <a:latin typeface="默认字体"/>
                    <a:ea typeface="默认字体"/>
                    <a:cs typeface="思源黑体 CN Medium"/>
                    <a:sym typeface="思源黑体 CN Normal"/>
                  </a:rPr>
                  <a:t>1.</a:t>
                </a:r>
                <a:r>
                  <a:rPr lang="zh-CN" sz="1399">
                    <a:solidFill>
                      <a:schemeClr val="tx1">
                        <a:alpha val="100000"/>
                      </a:schemeClr>
                    </a:solidFill>
                    <a:latin typeface="默认字体"/>
                    <a:ea typeface="默认字体"/>
                    <a:cs typeface="思源黑体 CN Medium"/>
                    <a:sym typeface="思源黑体 CN Normal"/>
                  </a:rPr>
                  <a:t>系统可为交通管理部门提供智能决策支持，实时调整交通信号、发布交通信息等，优化交通流。</a:t>
                </a:r>
                <a:r>
                  <a:rPr lang="en-US" sz="1399">
                    <a:solidFill>
                      <a:schemeClr val="tx1">
                        <a:alpha val="100000"/>
                      </a:schemeClr>
                    </a:solidFill>
                    <a:latin typeface="默认字体"/>
                    <a:ea typeface="默认字体"/>
                    <a:cs typeface="思源黑体 CN Medium"/>
                    <a:sym typeface="思源黑体 CN Normal"/>
                  </a:rPr>
                  <a:t>2.</a:t>
                </a:r>
                <a:r>
                  <a:rPr lang="zh-CN" sz="1399">
                    <a:solidFill>
                      <a:schemeClr val="tx1">
                        <a:alpha val="100000"/>
                      </a:schemeClr>
                    </a:solidFill>
                    <a:latin typeface="默认字体"/>
                    <a:ea typeface="默认字体"/>
                    <a:cs typeface="思源黑体 CN Medium"/>
                    <a:sym typeface="思源黑体 CN Normal"/>
                  </a:rPr>
                  <a:t>给用户提供合理的出行计划。</a:t>
                </a:r>
                <a:endParaRPr/>
              </a:p>
            </p:txBody>
          </p:sp>
          <p:sp>
            <p:nvSpPr>
              <p:cNvPr id="657" name="TextBox 16" descr="{&quot;isTemplate&quot;:true,&quot;type&quot;:&quot;title&quot;,&quot;canOmit&quot;:false,&quot;range&quot;:0}"/>
              <p:cNvSpPr txBox="true"/>
              <p:nvPr/>
            </p:nvSpPr>
            <p:spPr>
              <a:xfrm rot="0" flipH="false" flipV="false">
                <a:off x="2956625" y="3306564"/>
                <a:ext cx="3600005" cy="400089"/>
              </a:xfrm>
              <a:prstGeom prst="rect">
                <a:avLst/>
              </a:prstGeom>
              <a:noFill/>
              <a:ln/>
            </p:spPr>
            <p:txBody>
              <a:bodyPr wrap="square" rtlCol="false">
                <a:noAutofit/>
              </a:bodyPr>
              <a:lstStyle>
                <a:defPPr>
                  <a:defRPr lang="zh-CN"/>
                </a:defPPr>
                <a:lvl1pPr algn="ctr">
                  <a:defRPr sz="2000">
                    <a:gradFill flip="none" rotWithShape="true">
                      <a:gsLst>
                        <a:gs pos="0">
                          <a:schemeClr val="accent1">
                            <a:lumMod val="60000"/>
                            <a:lumOff val="40000"/>
                          </a:schemeClr>
                        </a:gs>
                        <a:gs pos="100000">
                          <a:schemeClr val="accent1"/>
                        </a:gs>
                      </a:gsLst>
                      <a:lin ang="5400000" scaled="true"/>
                      <a:tileRect/>
                    </a:gradFill>
                    <a:latin typeface="+mj-lt"/>
                    <a:ea typeface="+mj-ea"/>
                  </a:defRPr>
                </a:lvl1pPr>
              </a:lstStyle>
              <a:p>
                <a:pPr marL="0" indent="0" algn="r">
                  <a:lnSpc>
                    <a:spcPct val="100000"/>
                  </a:lnSpc>
                  <a:buNone/>
                </a:pPr>
                <a:r>
                  <a:rPr lang="zh-CN" b="true">
                    <a:solidFill>
                      <a:schemeClr val="accent1">
                        <a:alpha val="100000"/>
                      </a:schemeClr>
                    </a:solidFill>
                    <a:latin typeface="默认字体"/>
                    <a:ea typeface="默认字体"/>
                    <a:cs typeface="思源黑体 CN Medium"/>
                    <a:sym typeface="思源黑体 CN Normal"/>
                  </a:rPr>
                  <a:t>智能交通决策和出行：</a:t>
                </a:r>
                <a:endParaRPr/>
              </a:p>
            </p:txBody>
          </p:sp>
        </p:grpSp>
        <p:grpSp>
          <p:nvGrpSpPr>
            <p:cNvPr id="658" name=""/>
            <p:cNvGrpSpPr/>
            <p:nvPr/>
          </p:nvGrpSpPr>
          <p:grpSpPr>
            <a:xfrm rot="0" flipH="false" flipV="false">
              <a:off x="7612482" y="1760502"/>
              <a:ext cx="3600029" cy="1813024"/>
              <a:chOff x="8113792" y="1836008"/>
              <a:chExt cx="3600029" cy="1813024"/>
            </a:xfrm>
          </p:grpSpPr>
          <p:sp>
            <p:nvSpPr>
              <p:cNvPr id="659" name="矩形 20" descr="{&quot;isTemplate&quot;:true,&quot;type&quot;:&quot;content&quot;,&quot;canOmit&quot;:false,&quot;range&quot;:0}"/>
              <p:cNvSpPr/>
              <p:nvPr/>
            </p:nvSpPr>
            <p:spPr>
              <a:xfrm rot="0" flipH="false" flipV="false">
                <a:off x="8113792" y="2312230"/>
                <a:ext cx="3600005" cy="1336802"/>
              </a:xfrm>
              <a:prstGeom prst="rect">
                <a:avLst/>
              </a:prstGeom>
              <a:ln/>
            </p:spPr>
            <p:txBody>
              <a:bodyPr wrap="square">
                <a:noAutofit/>
              </a:bodyPr>
              <a:lstStyle/>
              <a:p>
                <a:pPr marL="0" indent="0">
                  <a:lnSpc>
                    <a:spcPct val="130000"/>
                  </a:lnSpc>
                  <a:buNone/>
                </a:pPr>
                <a:r>
                  <a:rPr lang="en-US" sz="1399">
                    <a:solidFill>
                      <a:schemeClr val="tx1">
                        <a:alpha val="100000"/>
                      </a:schemeClr>
                    </a:solidFill>
                    <a:latin typeface="默认字体"/>
                    <a:ea typeface="默认字体"/>
                    <a:cs typeface="思源黑体 CN Medium"/>
                    <a:sym typeface="思源黑体 CN Normal"/>
                  </a:rPr>
                  <a:t>1.</a:t>
                </a:r>
                <a:r>
                  <a:rPr lang="zh-CN" sz="1399">
                    <a:solidFill>
                      <a:schemeClr val="tx1">
                        <a:alpha val="100000"/>
                      </a:schemeClr>
                    </a:solidFill>
                    <a:latin typeface="默认字体"/>
                    <a:ea typeface="默认字体"/>
                    <a:cs typeface="思源黑体 CN Medium"/>
                    <a:sym typeface="思源黑体 CN Normal"/>
                  </a:rPr>
                  <a:t>系统同时支持多种机器学习模型（如决策树、随机森林、</a:t>
                </a:r>
                <a:r>
                  <a:rPr lang="en-US" sz="1399">
                    <a:solidFill>
                      <a:schemeClr val="tx1">
                        <a:alpha val="100000"/>
                      </a:schemeClr>
                    </a:solidFill>
                    <a:latin typeface="默认字体"/>
                    <a:ea typeface="默认字体"/>
                    <a:cs typeface="思源黑体 CN Medium"/>
                    <a:sym typeface="思源黑体 CN Normal"/>
                  </a:rPr>
                  <a:t>XGBoost</a:t>
                </a:r>
                <a:r>
                  <a:rPr lang="zh-CN" sz="1399">
                    <a:solidFill>
                      <a:schemeClr val="tx1">
                        <a:alpha val="100000"/>
                      </a:schemeClr>
                    </a:solidFill>
                    <a:latin typeface="默认字体"/>
                    <a:ea typeface="默认字体"/>
                    <a:cs typeface="思源黑体 CN Medium"/>
                    <a:sym typeface="思源黑体 CN Normal"/>
                  </a:rPr>
                  <a:t>、神经网络等），训练和评估、结合模型评价指标、自适应选择最佳模型进行融合，以提高交通情况预测准确率</a:t>
                </a:r>
                <a:endParaRPr/>
              </a:p>
            </p:txBody>
          </p:sp>
          <p:sp>
            <p:nvSpPr>
              <p:cNvPr id="660" name="TextBox 16" descr="{&quot;isTemplate&quot;:true,&quot;type&quot;:&quot;title&quot;,&quot;canOmit&quot;:false,&quot;range&quot;:0}"/>
              <p:cNvSpPr txBox="true"/>
              <p:nvPr/>
            </p:nvSpPr>
            <p:spPr>
              <a:xfrm rot="0" flipH="false" flipV="false">
                <a:off x="8113816" y="1836008"/>
                <a:ext cx="3600005" cy="400109"/>
              </a:xfrm>
              <a:prstGeom prst="rect">
                <a:avLst/>
              </a:prstGeom>
              <a:noFill/>
              <a:ln/>
            </p:spPr>
            <p:txBody>
              <a:bodyPr wrap="square" rtlCol="false">
                <a:noAutofit/>
              </a:bodyPr>
              <a:lstStyle>
                <a:defPPr>
                  <a:defRPr lang="zh-CN"/>
                </a:defPPr>
                <a:lvl1pPr algn="ctr">
                  <a:defRPr sz="2000">
                    <a:gradFill flip="none" rotWithShape="true">
                      <a:gsLst>
                        <a:gs pos="0">
                          <a:schemeClr val="accent1">
                            <a:lumMod val="60000"/>
                            <a:lumOff val="40000"/>
                          </a:schemeClr>
                        </a:gs>
                        <a:gs pos="100000">
                          <a:schemeClr val="accent1"/>
                        </a:gs>
                      </a:gsLst>
                      <a:lin ang="5400000" scaled="true"/>
                      <a:tileRect/>
                    </a:gradFill>
                    <a:latin typeface="+mj-lt"/>
                    <a:ea typeface="+mj-ea"/>
                  </a:defRPr>
                </a:lvl1pPr>
              </a:lstStyle>
              <a:p>
                <a:pPr marL="0" indent="0" algn="l">
                  <a:lnSpc>
                    <a:spcPct val="100000"/>
                  </a:lnSpc>
                  <a:buNone/>
                </a:pPr>
                <a:r>
                  <a:rPr lang="zh-CN" b="true">
                    <a:solidFill>
                      <a:schemeClr val="accent1">
                        <a:alpha val="100000"/>
                      </a:schemeClr>
                    </a:solidFill>
                    <a:latin typeface="默认字体"/>
                    <a:ea typeface="默认字体"/>
                    <a:cs typeface="思源黑体 CN Medium"/>
                    <a:sym typeface="思源黑体 CN Normal"/>
                  </a:rPr>
                  <a:t>自适应</a:t>
                </a:r>
                <a:r>
                  <a:rPr lang="en-US" b="true">
                    <a:solidFill>
                      <a:schemeClr val="accent1">
                        <a:alpha val="100000"/>
                      </a:schemeClr>
                    </a:solidFill>
                    <a:latin typeface="默认字体"/>
                    <a:ea typeface="默认字体"/>
                    <a:cs typeface="思源黑体 CN Medium"/>
                    <a:sym typeface="思源黑体 CN Normal"/>
                  </a:rPr>
                  <a:t>AI</a:t>
                </a:r>
                <a:r>
                  <a:rPr lang="zh-CN" b="true">
                    <a:solidFill>
                      <a:schemeClr val="accent1">
                        <a:alpha val="100000"/>
                      </a:schemeClr>
                    </a:solidFill>
                    <a:latin typeface="默认字体"/>
                    <a:ea typeface="默认字体"/>
                    <a:cs typeface="思源黑体 CN Medium"/>
                    <a:sym typeface="思源黑体 CN Normal"/>
                  </a:rPr>
                  <a:t>多模融合：</a:t>
                </a:r>
                <a:endParaRPr/>
              </a:p>
            </p:txBody>
          </p:sp>
        </p:grpSp>
      </p:grpSp>
      <p:sp>
        <p:nvSpPr>
          <p:cNvPr id="661" name="Freeform 6"/>
          <p:cNvSpPr/>
          <p:nvPr/>
        </p:nvSpPr>
        <p:spPr bwMode="auto">
          <a:xfrm rot="0" flipH="false" flipV="false">
            <a:off x="3930041" y="700355"/>
            <a:ext cx="3445212" cy="6046947"/>
          </a:xfrm>
          <a:custGeom>
            <a:avLst/>
            <a:gdLst>
              <a:gd name="T0" fmla="*/ 546 w 2124"/>
              <a:gd name="T1" fmla="*/ 2447 h 3200"/>
              <a:gd name="T2" fmla="*/ 1954 w 2124"/>
              <a:gd name="T3" fmla="*/ 1431 h 3200"/>
              <a:gd name="T4" fmla="*/ 2086 w 2124"/>
              <a:gd name="T5" fmla="*/ 1231 h 3200"/>
              <a:gd name="T6" fmla="*/ 1 w 2124"/>
              <a:gd name="T7" fmla="*/ 567 h 3200"/>
              <a:gd name="T8" fmla="*/ 34 w 2124"/>
              <a:gd name="T9" fmla="*/ 503 h 3200"/>
              <a:gd name="T10" fmla="*/ 694 w 2124"/>
              <a:gd name="T11" fmla="*/ 103 h 3200"/>
              <a:gd name="T12" fmla="*/ 536 w 2124"/>
              <a:gd name="T13" fmla="*/ 0 h 3200"/>
              <a:gd name="T14" fmla="*/ 538 w 2124"/>
              <a:gd name="T15" fmla="*/ 0 h 3200"/>
              <a:gd name="T16" fmla="*/ 697 w 2124"/>
              <a:gd name="T17" fmla="*/ 105 h 3200"/>
              <a:gd name="T18" fmla="*/ 159 w 2124"/>
              <a:gd name="T19" fmla="*/ 437 h 3200"/>
              <a:gd name="T20" fmla="*/ 6 w 2124"/>
              <a:gd name="T21" fmla="*/ 567 h 3200"/>
              <a:gd name="T22" fmla="*/ 2107 w 2124"/>
              <a:gd name="T23" fmla="*/ 1228 h 3200"/>
              <a:gd name="T24" fmla="*/ 1975 w 2124"/>
              <a:gd name="T25" fmla="*/ 1442 h 3200"/>
              <a:gd name="T26" fmla="*/ 1279 w 2124"/>
              <a:gd name="T27" fmla="*/ 1816 h 3200"/>
              <a:gd name="T28" fmla="*/ 589 w 2124"/>
              <a:gd name="T29" fmla="*/ 2447 h 3200"/>
              <a:gd name="T30" fmla="*/ 1287 w 2124"/>
              <a:gd name="T31" fmla="*/ 3200 h 3200"/>
              <a:gd name="T32" fmla="*/ 1107 w 2124"/>
              <a:gd name="T33" fmla="*/ 3200 h 3200"/>
              <a:gd name="T34" fmla="*/ 546 w 2124"/>
              <a:gd name="T35" fmla="*/ 2447 h 3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4" h="3200">
                <a:moveTo>
                  <a:pt x="546" y="2447"/>
                </a:moveTo>
                <a:cubicBezTo>
                  <a:pt x="589" y="2001"/>
                  <a:pt x="1620" y="1660"/>
                  <a:pt x="1954" y="1431"/>
                </a:cubicBezTo>
                <a:cubicBezTo>
                  <a:pt x="2015" y="1388"/>
                  <a:pt x="2101" y="1316"/>
                  <a:pt x="2086" y="1231"/>
                </a:cubicBezTo>
                <a:cubicBezTo>
                  <a:pt x="2019" y="852"/>
                  <a:pt x="5" y="840"/>
                  <a:pt x="1" y="567"/>
                </a:cubicBezTo>
                <a:cubicBezTo>
                  <a:pt x="0" y="541"/>
                  <a:pt x="16" y="521"/>
                  <a:pt x="34" y="503"/>
                </a:cubicBezTo>
                <a:cubicBezTo>
                  <a:pt x="139" y="402"/>
                  <a:pt x="734" y="240"/>
                  <a:pt x="694" y="103"/>
                </a:cubicBezTo>
                <a:cubicBezTo>
                  <a:pt x="682" y="65"/>
                  <a:pt x="619" y="30"/>
                  <a:pt x="536" y="0"/>
                </a:cubicBezTo>
                <a:cubicBezTo>
                  <a:pt x="538" y="0"/>
                  <a:pt x="538" y="0"/>
                  <a:pt x="538" y="0"/>
                </a:cubicBezTo>
                <a:cubicBezTo>
                  <a:pt x="618" y="28"/>
                  <a:pt x="687" y="64"/>
                  <a:pt x="697" y="105"/>
                </a:cubicBezTo>
                <a:cubicBezTo>
                  <a:pt x="724" y="218"/>
                  <a:pt x="324" y="357"/>
                  <a:pt x="159" y="437"/>
                </a:cubicBezTo>
                <a:cubicBezTo>
                  <a:pt x="110" y="460"/>
                  <a:pt x="6" y="509"/>
                  <a:pt x="6" y="567"/>
                </a:cubicBezTo>
                <a:cubicBezTo>
                  <a:pt x="8" y="820"/>
                  <a:pt x="2034" y="833"/>
                  <a:pt x="2107" y="1228"/>
                </a:cubicBezTo>
                <a:cubicBezTo>
                  <a:pt x="2124" y="1323"/>
                  <a:pt x="2044" y="1394"/>
                  <a:pt x="1975" y="1442"/>
                </a:cubicBezTo>
                <a:cubicBezTo>
                  <a:pt x="1775" y="1579"/>
                  <a:pt x="1496" y="1701"/>
                  <a:pt x="1279" y="1816"/>
                </a:cubicBezTo>
                <a:cubicBezTo>
                  <a:pt x="1056" y="1933"/>
                  <a:pt x="616" y="2165"/>
                  <a:pt x="589" y="2447"/>
                </a:cubicBezTo>
                <a:cubicBezTo>
                  <a:pt x="564" y="2710"/>
                  <a:pt x="1087" y="3059"/>
                  <a:pt x="1287" y="3200"/>
                </a:cubicBezTo>
                <a:cubicBezTo>
                  <a:pt x="1107" y="3200"/>
                  <a:pt x="1107" y="3200"/>
                  <a:pt x="1107" y="3200"/>
                </a:cubicBezTo>
                <a:cubicBezTo>
                  <a:pt x="924" y="3045"/>
                  <a:pt x="520" y="2716"/>
                  <a:pt x="546" y="2447"/>
                </a:cubicBezTo>
                <a:close/>
              </a:path>
            </a:pathLst>
          </a:custGeom>
          <a:gradFill>
            <a:gsLst>
              <a:gs pos="0">
                <a:schemeClr val="accent1">
                  <a:lumMod val="40000"/>
                  <a:lumOff val="60000"/>
                  <a:alpha val="100000"/>
                </a:schemeClr>
              </a:gs>
              <a:gs pos="100000">
                <a:schemeClr val="accent1">
                  <a:lumMod val="75000"/>
                  <a:alpha val="100000"/>
                </a:schemeClr>
              </a:gs>
            </a:gsLst>
            <a:lin ang="5400000" scaled="true"/>
          </a:gradFill>
          <a:ln>
            <a:noFill/>
          </a:ln>
        </p:spPr>
        <p:txBody>
          <a:bodyPr vert="horz" wrap="square" lIns="91440" tIns="45720" rIns="91440" bIns="45720" numCol="1" anchor="t" anchorCtr="false" compatLnSpc="true"/>
          <a:lstStyle/>
          <a:p>
            <a:pPr/>
            <a:endParaRPr lang="zh-CN">
              <a:solidFill>
                <a:srgbClr val="041BB8">
                  <a:alpha val="100000"/>
                </a:srgbClr>
              </a:solidFill>
              <a:latin typeface="默认字体"/>
              <a:ea typeface="默认字体"/>
              <a:cs typeface="等线"/>
              <a:sym typeface="思源黑体 CN Normal"/>
            </a:endParaRPr>
          </a:p>
        </p:txBody>
      </p:sp>
      <p:sp>
        <p:nvSpPr>
          <p:cNvPr id="662" name="Freeform 8"/>
          <p:cNvSpPr>
            <a:spLocks noEditPoints="true"/>
          </p:cNvSpPr>
          <p:nvPr/>
        </p:nvSpPr>
        <p:spPr bwMode="auto">
          <a:xfrm rot="0" flipH="false" flipV="false">
            <a:off x="6689039" y="1997395"/>
            <a:ext cx="401598" cy="658748"/>
          </a:xfrm>
          <a:custGeom>
            <a:avLst/>
            <a:gdLst>
              <a:gd name="T0" fmla="*/ 103 w 207"/>
              <a:gd name="T1" fmla="*/ 0 h 342"/>
              <a:gd name="T2" fmla="*/ 0 w 207"/>
              <a:gd name="T3" fmla="*/ 120 h 342"/>
              <a:gd name="T4" fmla="*/ 103 w 207"/>
              <a:gd name="T5" fmla="*/ 342 h 342"/>
              <a:gd name="T6" fmla="*/ 207 w 207"/>
              <a:gd name="T7" fmla="*/ 120 h 342"/>
              <a:gd name="T8" fmla="*/ 103 w 207"/>
              <a:gd name="T9" fmla="*/ 0 h 342"/>
              <a:gd name="T10" fmla="*/ 103 w 207"/>
              <a:gd name="T11" fmla="*/ 171 h 342"/>
              <a:gd name="T12" fmla="*/ 41 w 207"/>
              <a:gd name="T13" fmla="*/ 109 h 342"/>
              <a:gd name="T14" fmla="*/ 103 w 207"/>
              <a:gd name="T15" fmla="*/ 46 h 342"/>
              <a:gd name="T16" fmla="*/ 166 w 207"/>
              <a:gd name="T17" fmla="*/ 109 h 342"/>
              <a:gd name="T18" fmla="*/ 103 w 207"/>
              <a:gd name="T19" fmla="*/ 17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7" h="342">
                <a:moveTo>
                  <a:pt x="103" y="0"/>
                </a:moveTo>
                <a:cubicBezTo>
                  <a:pt x="46" y="0"/>
                  <a:pt x="0" y="47"/>
                  <a:pt x="0" y="120"/>
                </a:cubicBezTo>
                <a:cubicBezTo>
                  <a:pt x="0" y="192"/>
                  <a:pt x="103" y="342"/>
                  <a:pt x="103" y="342"/>
                </a:cubicBezTo>
                <a:cubicBezTo>
                  <a:pt x="103" y="342"/>
                  <a:pt x="207" y="192"/>
                  <a:pt x="207" y="120"/>
                </a:cubicBezTo>
                <a:cubicBezTo>
                  <a:pt x="207" y="47"/>
                  <a:pt x="161" y="0"/>
                  <a:pt x="103" y="0"/>
                </a:cubicBezTo>
                <a:close/>
                <a:moveTo>
                  <a:pt x="103" y="171"/>
                </a:moveTo>
                <a:cubicBezTo>
                  <a:pt x="69" y="171"/>
                  <a:pt x="41" y="143"/>
                  <a:pt x="41" y="109"/>
                </a:cubicBezTo>
                <a:cubicBezTo>
                  <a:pt x="41" y="74"/>
                  <a:pt x="69" y="46"/>
                  <a:pt x="103" y="46"/>
                </a:cubicBezTo>
                <a:cubicBezTo>
                  <a:pt x="138" y="46"/>
                  <a:pt x="166" y="74"/>
                  <a:pt x="166" y="109"/>
                </a:cubicBezTo>
                <a:cubicBezTo>
                  <a:pt x="166" y="143"/>
                  <a:pt x="138" y="171"/>
                  <a:pt x="103" y="171"/>
                </a:cubicBezTo>
                <a:close/>
              </a:path>
            </a:pathLst>
          </a:custGeom>
          <a:solidFill>
            <a:schemeClr val="accent1">
              <a:alpha val="100000"/>
            </a:schemeClr>
          </a:solidFill>
          <a:ln w="25400" cap="flat" cmpd="sng" algn="ctr">
            <a:noFill/>
            <a:prstDash val="solid"/>
            <a:miter lim="800000"/>
          </a:ln>
          <a:effectLst/>
        </p:spPr>
        <p:txBody>
          <a:bodyPr rot="0" spcFirstLastPara="false" vert="horz" wrap="none" lIns="0" tIns="0" rIns="0" bIns="0" numCol="1" spcCol="0" rtlCol="false" fromWordArt="false" anchor="ctr" anchorCtr="false" forceAA="false" compatLnSpc="false">
            <a:noAutofit/>
          </a:bodyPr>
          <a:lstStyle/>
          <a:p>
            <a:pPr lvl="0" algn="ctr">
              <a:buClrTx/>
              <a:buSzTx/>
              <a:buFontTx/>
            </a:pPr>
            <a:endParaRPr lang="zh-CN" sz="1199">
              <a:solidFill>
                <a:schemeClr val="bg1">
                  <a:alpha val="100000"/>
                </a:schemeClr>
              </a:solidFill>
              <a:latin typeface="默认字体"/>
              <a:ea typeface="默认字体"/>
              <a:cs typeface="思源黑体 CN Medium"/>
              <a:sym typeface="思源黑体 CN Normal"/>
            </a:endParaRPr>
          </a:p>
        </p:txBody>
      </p:sp>
      <p:sp>
        <p:nvSpPr>
          <p:cNvPr id="663" name="Freeform 7"/>
          <p:cNvSpPr>
            <a:spLocks noEditPoints="true"/>
          </p:cNvSpPr>
          <p:nvPr/>
        </p:nvSpPr>
        <p:spPr bwMode="auto">
          <a:xfrm rot="0" flipH="false" flipV="false">
            <a:off x="5695990" y="3395249"/>
            <a:ext cx="400010" cy="657160"/>
          </a:xfrm>
          <a:custGeom>
            <a:avLst/>
            <a:gdLst>
              <a:gd name="T0" fmla="*/ 103 w 207"/>
              <a:gd name="T1" fmla="*/ 0 h 342"/>
              <a:gd name="T2" fmla="*/ 0 w 207"/>
              <a:gd name="T3" fmla="*/ 120 h 342"/>
              <a:gd name="T4" fmla="*/ 103 w 207"/>
              <a:gd name="T5" fmla="*/ 342 h 342"/>
              <a:gd name="T6" fmla="*/ 207 w 207"/>
              <a:gd name="T7" fmla="*/ 120 h 342"/>
              <a:gd name="T8" fmla="*/ 103 w 207"/>
              <a:gd name="T9" fmla="*/ 0 h 342"/>
              <a:gd name="T10" fmla="*/ 103 w 207"/>
              <a:gd name="T11" fmla="*/ 171 h 342"/>
              <a:gd name="T12" fmla="*/ 41 w 207"/>
              <a:gd name="T13" fmla="*/ 109 h 342"/>
              <a:gd name="T14" fmla="*/ 103 w 207"/>
              <a:gd name="T15" fmla="*/ 46 h 342"/>
              <a:gd name="T16" fmla="*/ 166 w 207"/>
              <a:gd name="T17" fmla="*/ 109 h 342"/>
              <a:gd name="T18" fmla="*/ 103 w 207"/>
              <a:gd name="T19" fmla="*/ 17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7" h="342">
                <a:moveTo>
                  <a:pt x="103" y="0"/>
                </a:moveTo>
                <a:cubicBezTo>
                  <a:pt x="46" y="0"/>
                  <a:pt x="0" y="47"/>
                  <a:pt x="0" y="120"/>
                </a:cubicBezTo>
                <a:cubicBezTo>
                  <a:pt x="0" y="192"/>
                  <a:pt x="103" y="342"/>
                  <a:pt x="103" y="342"/>
                </a:cubicBezTo>
                <a:cubicBezTo>
                  <a:pt x="103" y="342"/>
                  <a:pt x="207" y="192"/>
                  <a:pt x="207" y="120"/>
                </a:cubicBezTo>
                <a:cubicBezTo>
                  <a:pt x="207" y="47"/>
                  <a:pt x="161" y="0"/>
                  <a:pt x="103" y="0"/>
                </a:cubicBezTo>
                <a:close/>
                <a:moveTo>
                  <a:pt x="103" y="171"/>
                </a:moveTo>
                <a:cubicBezTo>
                  <a:pt x="69" y="171"/>
                  <a:pt x="41" y="143"/>
                  <a:pt x="41" y="109"/>
                </a:cubicBezTo>
                <a:cubicBezTo>
                  <a:pt x="41" y="74"/>
                  <a:pt x="69" y="46"/>
                  <a:pt x="103" y="46"/>
                </a:cubicBezTo>
                <a:cubicBezTo>
                  <a:pt x="138" y="46"/>
                  <a:pt x="166" y="74"/>
                  <a:pt x="166" y="109"/>
                </a:cubicBezTo>
                <a:cubicBezTo>
                  <a:pt x="166" y="143"/>
                  <a:pt x="138" y="171"/>
                  <a:pt x="103" y="171"/>
                </a:cubicBezTo>
                <a:close/>
              </a:path>
            </a:pathLst>
          </a:custGeom>
          <a:solidFill>
            <a:schemeClr val="accent1">
              <a:alpha val="100000"/>
            </a:schemeClr>
          </a:solidFill>
          <a:ln w="25400" cap="flat" cmpd="sng" algn="ctr">
            <a:noFill/>
            <a:prstDash val="solid"/>
            <a:miter lim="800000"/>
          </a:ln>
          <a:effectLst/>
        </p:spPr>
        <p:txBody>
          <a:bodyPr rot="0" spcFirstLastPara="false" vert="horz" wrap="none" lIns="0" tIns="0" rIns="0" bIns="0" numCol="1" spcCol="0" rtlCol="false" fromWordArt="false" anchor="ctr" anchorCtr="false" forceAA="false" compatLnSpc="false">
            <a:noAutofit/>
          </a:bodyPr>
          <a:lstStyle/>
          <a:p>
            <a:pPr lvl="0" algn="ctr">
              <a:buClrTx/>
              <a:buSzTx/>
              <a:buFontTx/>
            </a:pPr>
            <a:endParaRPr lang="zh-CN" sz="1199">
              <a:solidFill>
                <a:schemeClr val="bg1">
                  <a:alpha val="100000"/>
                </a:schemeClr>
              </a:solidFill>
              <a:latin typeface="默认字体"/>
              <a:ea typeface="默认字体"/>
              <a:cs typeface="思源黑体 CN Medium"/>
              <a:sym typeface="思源黑体 CN Normal"/>
            </a:endParaRPr>
          </a:p>
        </p:txBody>
      </p:sp>
      <p:sp>
        <p:nvSpPr>
          <p:cNvPr id="664" name="Freeform 8"/>
          <p:cNvSpPr>
            <a:spLocks noEditPoints="true"/>
          </p:cNvSpPr>
          <p:nvPr/>
        </p:nvSpPr>
        <p:spPr bwMode="auto">
          <a:xfrm rot="0" flipH="false" flipV="false">
            <a:off x="3729242" y="1101913"/>
            <a:ext cx="401598" cy="658748"/>
          </a:xfrm>
          <a:custGeom>
            <a:avLst/>
            <a:gdLst>
              <a:gd name="T0" fmla="*/ 103 w 207"/>
              <a:gd name="T1" fmla="*/ 0 h 342"/>
              <a:gd name="T2" fmla="*/ 0 w 207"/>
              <a:gd name="T3" fmla="*/ 120 h 342"/>
              <a:gd name="T4" fmla="*/ 103 w 207"/>
              <a:gd name="T5" fmla="*/ 342 h 342"/>
              <a:gd name="T6" fmla="*/ 207 w 207"/>
              <a:gd name="T7" fmla="*/ 120 h 342"/>
              <a:gd name="T8" fmla="*/ 103 w 207"/>
              <a:gd name="T9" fmla="*/ 0 h 342"/>
              <a:gd name="T10" fmla="*/ 103 w 207"/>
              <a:gd name="T11" fmla="*/ 171 h 342"/>
              <a:gd name="T12" fmla="*/ 41 w 207"/>
              <a:gd name="T13" fmla="*/ 109 h 342"/>
              <a:gd name="T14" fmla="*/ 103 w 207"/>
              <a:gd name="T15" fmla="*/ 46 h 342"/>
              <a:gd name="T16" fmla="*/ 166 w 207"/>
              <a:gd name="T17" fmla="*/ 109 h 342"/>
              <a:gd name="T18" fmla="*/ 103 w 207"/>
              <a:gd name="T19" fmla="*/ 17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7" h="342">
                <a:moveTo>
                  <a:pt x="103" y="0"/>
                </a:moveTo>
                <a:cubicBezTo>
                  <a:pt x="46" y="0"/>
                  <a:pt x="0" y="47"/>
                  <a:pt x="0" y="120"/>
                </a:cubicBezTo>
                <a:cubicBezTo>
                  <a:pt x="0" y="192"/>
                  <a:pt x="103" y="342"/>
                  <a:pt x="103" y="342"/>
                </a:cubicBezTo>
                <a:cubicBezTo>
                  <a:pt x="103" y="342"/>
                  <a:pt x="207" y="192"/>
                  <a:pt x="207" y="120"/>
                </a:cubicBezTo>
                <a:cubicBezTo>
                  <a:pt x="207" y="47"/>
                  <a:pt x="161" y="0"/>
                  <a:pt x="103" y="0"/>
                </a:cubicBezTo>
                <a:close/>
                <a:moveTo>
                  <a:pt x="103" y="171"/>
                </a:moveTo>
                <a:cubicBezTo>
                  <a:pt x="69" y="171"/>
                  <a:pt x="41" y="143"/>
                  <a:pt x="41" y="109"/>
                </a:cubicBezTo>
                <a:cubicBezTo>
                  <a:pt x="41" y="74"/>
                  <a:pt x="69" y="46"/>
                  <a:pt x="103" y="46"/>
                </a:cubicBezTo>
                <a:cubicBezTo>
                  <a:pt x="138" y="46"/>
                  <a:pt x="166" y="74"/>
                  <a:pt x="166" y="109"/>
                </a:cubicBezTo>
                <a:cubicBezTo>
                  <a:pt x="166" y="143"/>
                  <a:pt x="138" y="171"/>
                  <a:pt x="103" y="171"/>
                </a:cubicBezTo>
                <a:close/>
              </a:path>
            </a:pathLst>
          </a:custGeom>
          <a:solidFill>
            <a:schemeClr val="accent1">
              <a:alpha val="100000"/>
            </a:schemeClr>
          </a:solidFill>
          <a:ln w="25400" cap="flat" cmpd="sng" algn="ctr">
            <a:noFill/>
            <a:prstDash val="solid"/>
            <a:miter lim="800000"/>
          </a:ln>
          <a:effectLst/>
        </p:spPr>
        <p:txBody>
          <a:bodyPr rot="0" spcFirstLastPara="false" vert="horz" wrap="none" lIns="0" tIns="0" rIns="0" bIns="0" numCol="1" spcCol="0" rtlCol="false" fromWordArt="false" anchor="ctr" anchorCtr="false" forceAA="false" compatLnSpc="false">
            <a:noAutofit/>
          </a:bodyPr>
          <a:lstStyle/>
          <a:p>
            <a:pPr lvl="0" algn="ctr">
              <a:buClrTx/>
              <a:buSzTx/>
              <a:buFontTx/>
            </a:pPr>
            <a:endParaRPr lang="zh-CN" sz="1199">
              <a:solidFill>
                <a:schemeClr val="bg1">
                  <a:alpha val="100000"/>
                </a:schemeClr>
              </a:solidFill>
              <a:latin typeface="默认字体"/>
              <a:ea typeface="默认字体"/>
              <a:cs typeface="思源黑体 CN Medium"/>
              <a:sym typeface="思源黑体 CN Normal"/>
            </a:endParaRPr>
          </a:p>
        </p:txBody>
      </p:sp>
      <p:sp>
        <p:nvSpPr>
          <p:cNvPr id="665" name="" descr="{&quot;isTemplate&quot;:true,&quot;type&quot;:&quot;title&quot;,&quot;canOmit&quot;:false,&quot;range&quot;:0}"/>
          <p:cNvSpPr txBox="true"/>
          <p:nvPr/>
        </p:nvSpPr>
        <p:spPr>
          <a:xfrm rot="0" flipH="false" flipV="false">
            <a:off x="660331" y="418335"/>
            <a:ext cx="10668000" cy="520700"/>
          </a:xfrm>
          <a:prstGeom prst="rect">
            <a:avLst/>
          </a:prstGeom>
          <a:noFill/>
        </p:spPr>
        <p:txBody>
          <a:bodyPr wrap="square" lIns="89991" tIns="46795" rIns="89991" bIns="46795" rtlCol="false" anchor="b" anchorCtr="false">
            <a:spAutoFit/>
          </a:bodyPr>
          <a:lstStyle/>
          <a:p>
            <a:pPr marL="0" indent="0" algn="l">
              <a:lnSpc>
                <a:spcPct val="100000"/>
              </a:lnSpc>
              <a:buNone/>
            </a:pPr>
            <a:r>
              <a:rPr lang="zh-CN" sz="2799" b="true">
                <a:latin typeface="默认字体"/>
                <a:ea typeface="默认字体"/>
                <a:cs typeface="+mn-cs"/>
              </a:rPr>
              <a:t>系统优势与创新亮点</a:t>
            </a:r>
            <a:endParaRPr lang="en-US" sz="2799" b="true">
              <a:latin typeface="默认字体"/>
              <a:ea typeface="默认字体"/>
              <a:cs typeface="+mn-cs"/>
            </a:endParaRPr>
          </a:p>
        </p:txBody>
      </p:sp>
      <p:sp>
        <p:nvSpPr>
          <p:cNvPr id="666" name="Freeform 7"/>
          <p:cNvSpPr>
            <a:spLocks noEditPoints="true"/>
          </p:cNvSpPr>
          <p:nvPr/>
        </p:nvSpPr>
        <p:spPr bwMode="auto">
          <a:xfrm rot="0" flipH="false" flipV="false">
            <a:off x="5041150" y="5309193"/>
            <a:ext cx="400010" cy="657160"/>
          </a:xfrm>
          <a:custGeom>
            <a:avLst/>
            <a:gdLst>
              <a:gd name="T0" fmla="*/ 103 w 207"/>
              <a:gd name="T1" fmla="*/ 0 h 342"/>
              <a:gd name="T2" fmla="*/ 0 w 207"/>
              <a:gd name="T3" fmla="*/ 120 h 342"/>
              <a:gd name="T4" fmla="*/ 103 w 207"/>
              <a:gd name="T5" fmla="*/ 342 h 342"/>
              <a:gd name="T6" fmla="*/ 207 w 207"/>
              <a:gd name="T7" fmla="*/ 120 h 342"/>
              <a:gd name="T8" fmla="*/ 103 w 207"/>
              <a:gd name="T9" fmla="*/ 0 h 342"/>
              <a:gd name="T10" fmla="*/ 103 w 207"/>
              <a:gd name="T11" fmla="*/ 171 h 342"/>
              <a:gd name="T12" fmla="*/ 41 w 207"/>
              <a:gd name="T13" fmla="*/ 109 h 342"/>
              <a:gd name="T14" fmla="*/ 103 w 207"/>
              <a:gd name="T15" fmla="*/ 46 h 342"/>
              <a:gd name="T16" fmla="*/ 166 w 207"/>
              <a:gd name="T17" fmla="*/ 109 h 342"/>
              <a:gd name="T18" fmla="*/ 103 w 207"/>
              <a:gd name="T19" fmla="*/ 17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7" h="342">
                <a:moveTo>
                  <a:pt x="103" y="0"/>
                </a:moveTo>
                <a:cubicBezTo>
                  <a:pt x="46" y="0"/>
                  <a:pt x="0" y="47"/>
                  <a:pt x="0" y="120"/>
                </a:cubicBezTo>
                <a:cubicBezTo>
                  <a:pt x="0" y="192"/>
                  <a:pt x="103" y="342"/>
                  <a:pt x="103" y="342"/>
                </a:cubicBezTo>
                <a:cubicBezTo>
                  <a:pt x="103" y="342"/>
                  <a:pt x="207" y="192"/>
                  <a:pt x="207" y="120"/>
                </a:cubicBezTo>
                <a:cubicBezTo>
                  <a:pt x="207" y="47"/>
                  <a:pt x="161" y="0"/>
                  <a:pt x="103" y="0"/>
                </a:cubicBezTo>
                <a:close/>
                <a:moveTo>
                  <a:pt x="103" y="171"/>
                </a:moveTo>
                <a:cubicBezTo>
                  <a:pt x="69" y="171"/>
                  <a:pt x="41" y="143"/>
                  <a:pt x="41" y="109"/>
                </a:cubicBezTo>
                <a:cubicBezTo>
                  <a:pt x="41" y="74"/>
                  <a:pt x="69" y="46"/>
                  <a:pt x="103" y="46"/>
                </a:cubicBezTo>
                <a:cubicBezTo>
                  <a:pt x="138" y="46"/>
                  <a:pt x="166" y="74"/>
                  <a:pt x="166" y="109"/>
                </a:cubicBezTo>
                <a:cubicBezTo>
                  <a:pt x="166" y="143"/>
                  <a:pt x="138" y="171"/>
                  <a:pt x="103" y="171"/>
                </a:cubicBezTo>
                <a:close/>
              </a:path>
            </a:pathLst>
          </a:custGeom>
          <a:solidFill>
            <a:schemeClr val="accent1">
              <a:alpha val="100000"/>
            </a:schemeClr>
          </a:solidFill>
          <a:ln w="25400" cap="flat" cmpd="sng" algn="ctr">
            <a:noFill/>
            <a:prstDash val="solid"/>
            <a:miter lim="800000"/>
          </a:ln>
          <a:effectLst/>
        </p:spPr>
        <p:txBody>
          <a:bodyPr rot="0" spcFirstLastPara="false" vert="horz" wrap="none" lIns="0" tIns="0" rIns="0" bIns="0" numCol="1" spcCol="0" rtlCol="false" fromWordArt="false" anchor="ctr" anchorCtr="false" forceAA="false" compatLnSpc="false">
            <a:noAutofit/>
          </a:bodyPr>
          <a:lstStyle/>
          <a:p>
            <a:pPr lvl="0" algn="ctr">
              <a:buClrTx/>
              <a:buSzTx/>
              <a:buFontTx/>
            </a:pPr>
            <a:endParaRPr lang="zh-CN" sz="1199">
              <a:solidFill>
                <a:schemeClr val="bg1">
                  <a:alpha val="100000"/>
                </a:schemeClr>
              </a:solidFill>
              <a:latin typeface="默认字体"/>
              <a:ea typeface="默认字体"/>
              <a:cs typeface="思源黑体 CN Medium"/>
              <a:sym typeface="思源黑体 CN Normal"/>
            </a:endParaRPr>
          </a:p>
        </p:txBody>
      </p:sp>
      <p:sp>
        <p:nvSpPr>
          <p:cNvPr id="667" name="TextBox 16" descr="{&quot;isTemplate&quot;:true,&quot;type&quot;:&quot;title&quot;,&quot;canOmit&quot;:false,&quot;range&quot;:0}"/>
          <p:cNvSpPr txBox="true"/>
          <p:nvPr/>
        </p:nvSpPr>
        <p:spPr>
          <a:xfrm rot="0" flipH="false" flipV="false">
            <a:off x="4682048" y="5237724"/>
            <a:ext cx="3599650" cy="400049"/>
          </a:xfrm>
          <a:prstGeom prst="rect">
            <a:avLst/>
          </a:prstGeom>
          <a:noFill/>
          <a:ln/>
        </p:spPr>
        <p:txBody>
          <a:bodyPr wrap="square" rtlCol="false">
            <a:noAutofit/>
          </a:bodyPr>
          <a:lstStyle>
            <a:defPPr>
              <a:defRPr lang="zh-CN"/>
            </a:defPPr>
            <a:lvl1pPr algn="ctr">
              <a:defRPr sz="2000">
                <a:gradFill flip="none" rotWithShape="true">
                  <a:gsLst>
                    <a:gs pos="0">
                      <a:schemeClr val="accent1">
                        <a:lumMod val="60000"/>
                        <a:lumOff val="40000"/>
                      </a:schemeClr>
                    </a:gs>
                    <a:gs pos="100000">
                      <a:schemeClr val="accent1"/>
                    </a:gs>
                  </a:gsLst>
                  <a:lin ang="5400000" scaled="true"/>
                  <a:tileRect/>
                </a:gradFill>
                <a:latin typeface="+mj-lt"/>
                <a:ea typeface="+mj-ea"/>
              </a:defRPr>
            </a:lvl1pPr>
          </a:lstStyle>
          <a:p>
            <a:pPr marL="0" indent="0" algn="r">
              <a:lnSpc>
                <a:spcPct val="100000"/>
              </a:lnSpc>
              <a:buNone/>
            </a:pPr>
            <a:r>
              <a:rPr lang="zh-CN" b="true">
                <a:solidFill>
                  <a:schemeClr val="accent1">
                    <a:alpha val="100000"/>
                  </a:schemeClr>
                </a:solidFill>
                <a:latin typeface="默认字体"/>
                <a:ea typeface="默认字体"/>
                <a:cs typeface="思源黑体 CN Medium"/>
                <a:sym typeface="思源黑体 CN Normal"/>
              </a:rPr>
              <a:t>多维数据可视化：</a:t>
            </a:r>
            <a:endParaRPr/>
          </a:p>
        </p:txBody>
      </p:sp>
      <p:sp>
        <p:nvSpPr>
          <p:cNvPr id="668" name="矩形 18" descr="{&quot;isTemplate&quot;:true,&quot;type&quot;:&quot;content&quot;,&quot;canOmit&quot;:false,&quot;range&quot;:0}"/>
          <p:cNvSpPr/>
          <p:nvPr/>
        </p:nvSpPr>
        <p:spPr>
          <a:xfrm rot="0" flipH="false" flipV="false">
            <a:off x="5895995" y="5637773"/>
            <a:ext cx="2385703" cy="877066"/>
          </a:xfrm>
          <a:prstGeom prst="rect">
            <a:avLst/>
          </a:prstGeom>
          <a:ln/>
        </p:spPr>
        <p:txBody>
          <a:bodyPr wrap="square">
            <a:noAutofit/>
          </a:bodyPr>
          <a:lstStyle/>
          <a:p>
            <a:pPr marL="0" indent="0" algn="r">
              <a:lnSpc>
                <a:spcPct val="130000"/>
              </a:lnSpc>
              <a:buNone/>
            </a:pPr>
            <a:r>
              <a:rPr lang="en-US" sz="1399">
                <a:solidFill>
                  <a:schemeClr val="tx1">
                    <a:alpha val="100000"/>
                  </a:schemeClr>
                </a:solidFill>
                <a:latin typeface="默认字体"/>
                <a:ea typeface="默认字体"/>
                <a:cs typeface="思源黑体 CN Medium"/>
                <a:sym typeface="思源黑体 CN Normal"/>
              </a:rPr>
              <a:t>1.</a:t>
            </a:r>
            <a:r>
              <a:rPr lang="zh-CN" sz="1399">
                <a:solidFill>
                  <a:schemeClr val="tx1">
                    <a:alpha val="100000"/>
                  </a:schemeClr>
                </a:solidFill>
                <a:latin typeface="默认字体"/>
                <a:ea typeface="默认字体"/>
                <a:cs typeface="思源黑体 CN Medium"/>
                <a:sym typeface="思源黑体 CN Normal"/>
              </a:rPr>
              <a:t>交通数据可视化：</a:t>
            </a:r>
            <a:r>
              <a:rPr lang="en-US" sz="1399">
                <a:solidFill>
                  <a:schemeClr val="tx1">
                    <a:alpha val="100000"/>
                  </a:schemeClr>
                </a:solidFill>
                <a:latin typeface="默认字体"/>
                <a:ea typeface="默认字体"/>
                <a:cs typeface="思源黑体 CN Medium"/>
                <a:sym typeface="思源黑体 CN Normal"/>
              </a:rPr>
              <a:t>2.</a:t>
            </a:r>
            <a:r>
              <a:rPr lang="zh-CN" sz="1399">
                <a:solidFill>
                  <a:schemeClr val="tx1">
                    <a:alpha val="100000"/>
                  </a:schemeClr>
                </a:solidFill>
                <a:latin typeface="默认字体"/>
                <a:ea typeface="默认字体"/>
                <a:cs typeface="思源黑体 CN Medium"/>
                <a:sym typeface="思源黑体 CN Normal"/>
              </a:rPr>
              <a:t>显示多维交通情况：</a:t>
            </a:r>
            <a:r>
              <a:rPr lang="en-US" sz="1399">
                <a:solidFill>
                  <a:schemeClr val="tx1">
                    <a:alpha val="100000"/>
                  </a:schemeClr>
                </a:solidFill>
                <a:latin typeface="默认字体"/>
                <a:ea typeface="默认字体"/>
                <a:cs typeface="思源黑体 CN Medium"/>
                <a:sym typeface="思源黑体 CN Normal"/>
              </a:rPr>
              <a:t>3.</a:t>
            </a:r>
            <a:r>
              <a:rPr lang="zh-CN" sz="1399">
                <a:solidFill>
                  <a:schemeClr val="tx1">
                    <a:alpha val="100000"/>
                  </a:schemeClr>
                </a:solidFill>
                <a:latin typeface="默认字体"/>
                <a:ea typeface="默认字体"/>
                <a:cs typeface="思源黑体 CN Medium"/>
                <a:sym typeface="思源黑体 CN Normal"/>
              </a:rPr>
              <a:t>预测结果及建议，增强用户体验。</a:t>
            </a:r>
            <a:endParaRPr/>
          </a:p>
        </p:txBody>
      </p:sp>
    </p:spTree>
  </p:cSld>
  <p:clrMapOvr>
    <a:masterClrMapping/>
  </p:clrMapOvr>
</p:sld>
</file>

<file path=ppt/slides/slide44.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669" name=""/>
        <p:cNvGrpSpPr/>
        <p:nvPr/>
      </p:nvGrpSpPr>
      <p:grpSpPr>
        <a:xfrm>
          <a:off x="0" y="0"/>
          <a:ext cx="0" cy="0"/>
          <a:chOff x="0" y="0"/>
          <a:chExt cx="0" cy="0"/>
        </a:xfrm>
      </p:grpSpPr>
      <p:sp>
        <p:nvSpPr>
          <p:cNvPr id="670"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71" name="标题 1"/>
          <p:cNvSpPr txBox="true"/>
          <p:nvPr/>
        </p:nvSpPr>
        <p:spPr>
          <a:xfrm rot="10800000" flipH="false" flipV="false">
            <a:off x="1571752" y="3767200"/>
            <a:ext cx="9947148" cy="1810754"/>
          </a:xfrm>
          <a:custGeom>
            <a:avLst/>
            <a:gdLst>
              <a:gd name="connsiteX0" fmla="*/ 9760344 w 9947148"/>
              <a:gd name="connsiteY0" fmla="*/ 1810754 h 1810754"/>
              <a:gd name="connsiteX1" fmla="*/ 413952 w 9947148"/>
              <a:gd name="connsiteY1" fmla="*/ 1810754 h 1810754"/>
              <a:gd name="connsiteX2" fmla="*/ 227148 w 9947148"/>
              <a:gd name="connsiteY2" fmla="*/ 1623950 h 1810754"/>
              <a:gd name="connsiteX3" fmla="*/ 227148 w 9947148"/>
              <a:gd name="connsiteY3" fmla="*/ 1554671 h 1810754"/>
              <a:gd name="connsiteX4" fmla="*/ 227148 w 9947148"/>
              <a:gd name="connsiteY4" fmla="*/ 1145324 h 1810754"/>
              <a:gd name="connsiteX5" fmla="*/ 209299 w 9947148"/>
              <a:gd name="connsiteY5" fmla="*/ 1049836 h 1810754"/>
              <a:gd name="connsiteX6" fmla="*/ 0 w 9947148"/>
              <a:gd name="connsiteY6" fmla="*/ 900000 h 1810754"/>
              <a:gd name="connsiteX7" fmla="*/ 209299 w 9947148"/>
              <a:gd name="connsiteY7" fmla="*/ 750164 h 1810754"/>
              <a:gd name="connsiteX8" fmla="*/ 227148 w 9947148"/>
              <a:gd name="connsiteY8" fmla="*/ 654677 h 1810754"/>
              <a:gd name="connsiteX9" fmla="*/ 227148 w 9947148"/>
              <a:gd name="connsiteY9" fmla="*/ 197558 h 1810754"/>
              <a:gd name="connsiteX10" fmla="*/ 376304 w 9947148"/>
              <a:gd name="connsiteY10" fmla="*/ 14549 h 1810754"/>
              <a:gd name="connsiteX11" fmla="*/ 381574 w 9947148"/>
              <a:gd name="connsiteY11" fmla="*/ 14018 h 1810754"/>
              <a:gd name="connsiteX12" fmla="*/ 408520 w 9947148"/>
              <a:gd name="connsiteY12" fmla="*/ 4984 h 1810754"/>
              <a:gd name="connsiteX13" fmla="*/ 454298 w 9947148"/>
              <a:gd name="connsiteY13" fmla="*/ 0 h 1810754"/>
              <a:gd name="connsiteX14" fmla="*/ 454298 w 9947148"/>
              <a:gd name="connsiteY14" fmla="*/ 10754 h 1810754"/>
              <a:gd name="connsiteX15" fmla="*/ 9760344 w 9947148"/>
              <a:gd name="connsiteY15" fmla="*/ 10754 h 1810754"/>
              <a:gd name="connsiteX16" fmla="*/ 9947148 w 9947148"/>
              <a:gd name="connsiteY16" fmla="*/ 197558 h 1810754"/>
              <a:gd name="connsiteX17" fmla="*/ 9947148 w 9947148"/>
              <a:gd name="connsiteY17" fmla="*/ 1623950 h 1810754"/>
              <a:gd name="connsiteX18" fmla="*/ 9760344 w 9947148"/>
              <a:gd name="connsiteY18" fmla="*/ 1810754 h 1810754"/>
            </a:gdLst>
            <a:rect l="l" t="t" r="r" b="b"/>
            <a:pathLst>
              <a:path w="9947148" h="1810754">
                <a:moveTo>
                  <a:pt x="9760344" y="1810754"/>
                </a:moveTo>
                <a:lnTo>
                  <a:pt x="413952" y="1810754"/>
                </a:lnTo>
                <a:cubicBezTo>
                  <a:pt x="310783" y="1810754"/>
                  <a:pt x="227148" y="1727119"/>
                  <a:pt x="227148" y="1623950"/>
                </a:cubicBezTo>
                <a:lnTo>
                  <a:pt x="227148" y="1554671"/>
                </a:lnTo>
                <a:lnTo>
                  <a:pt x="227148" y="1145324"/>
                </a:lnTo>
                <a:lnTo>
                  <a:pt x="209299" y="1049836"/>
                </a:lnTo>
                <a:cubicBezTo>
                  <a:pt x="174815" y="961784"/>
                  <a:pt x="94088" y="900000"/>
                  <a:pt x="0" y="900000"/>
                </a:cubicBezTo>
                <a:cubicBezTo>
                  <a:pt x="94088" y="900000"/>
                  <a:pt x="174815" y="838216"/>
                  <a:pt x="209299" y="750164"/>
                </a:cubicBezTo>
                <a:lnTo>
                  <a:pt x="227148" y="654677"/>
                </a:lnTo>
                <a:lnTo>
                  <a:pt x="227148" y="197558"/>
                </a:lnTo>
                <a:cubicBezTo>
                  <a:pt x="227148" y="107285"/>
                  <a:pt x="291181" y="31968"/>
                  <a:pt x="376304" y="14549"/>
                </a:cubicBezTo>
                <a:lnTo>
                  <a:pt x="381574" y="14018"/>
                </a:lnTo>
                <a:lnTo>
                  <a:pt x="408520" y="4984"/>
                </a:lnTo>
                <a:cubicBezTo>
                  <a:pt x="423306" y="1716"/>
                  <a:pt x="438617" y="0"/>
                  <a:pt x="454298" y="0"/>
                </a:cubicBezTo>
                <a:lnTo>
                  <a:pt x="454298" y="10754"/>
                </a:lnTo>
                <a:lnTo>
                  <a:pt x="9760344" y="10754"/>
                </a:lnTo>
                <a:cubicBezTo>
                  <a:pt x="9863513" y="10754"/>
                  <a:pt x="9947148" y="94389"/>
                  <a:pt x="9947148" y="197558"/>
                </a:cubicBezTo>
                <a:lnTo>
                  <a:pt x="9947148" y="1623950"/>
                </a:lnTo>
                <a:cubicBezTo>
                  <a:pt x="9947148" y="1727119"/>
                  <a:pt x="9863513" y="1810754"/>
                  <a:pt x="9760344" y="1810754"/>
                </a:cubicBezTo>
                <a:close/>
              </a:path>
            </a:pathLst>
          </a:custGeom>
          <a:solidFill>
            <a:schemeClr val="bg1">
              <a:lumMod val="95000"/>
            </a:schemeClr>
          </a:solidFill>
          <a:ln w="6350" cap="sq">
            <a:noFill/>
            <a:miter/>
          </a:ln>
        </p:spPr>
        <p:txBody>
          <a:bodyPr vert="horz" wrap="square" lIns="91440" tIns="45720" rIns="91440" bIns="45720" rtlCol="false" anchor="ctr"/>
          <a:lstStyle/>
          <a:p>
            <a:pPr algn="ctr">
              <a:lnSpc>
                <a:spcPct val="110000"/>
              </a:lnSpc>
            </a:pPr>
            <a:endParaRPr lang="zh-CN"/>
          </a:p>
        </p:txBody>
      </p:sp>
      <p:sp>
        <p:nvSpPr>
          <p:cNvPr id="672" name="标题 1"/>
          <p:cNvSpPr txBox="true"/>
          <p:nvPr/>
        </p:nvSpPr>
        <p:spPr>
          <a:xfrm rot="0" flipH="false" flipV="false">
            <a:off x="660400" y="1697200"/>
            <a:ext cx="9947149" cy="1800000"/>
          </a:xfrm>
          <a:custGeom>
            <a:avLst/>
            <a:gdLst>
              <a:gd name="connsiteX0" fmla="*/ 413953 w 9947149"/>
              <a:gd name="connsiteY0" fmla="*/ 0 h 1800000"/>
              <a:gd name="connsiteX1" fmla="*/ 454298 w 9947149"/>
              <a:gd name="connsiteY1" fmla="*/ 0 h 1800000"/>
              <a:gd name="connsiteX2" fmla="*/ 9760345 w 9947149"/>
              <a:gd name="connsiteY2" fmla="*/ 0 h 1800000"/>
              <a:gd name="connsiteX3" fmla="*/ 9947149 w 9947149"/>
              <a:gd name="connsiteY3" fmla="*/ 186804 h 1800000"/>
              <a:gd name="connsiteX4" fmla="*/ 9947149 w 9947149"/>
              <a:gd name="connsiteY4" fmla="*/ 1613196 h 1800000"/>
              <a:gd name="connsiteX5" fmla="*/ 9760345 w 9947149"/>
              <a:gd name="connsiteY5" fmla="*/ 1800000 h 1800000"/>
              <a:gd name="connsiteX6" fmla="*/ 454297 w 9947149"/>
              <a:gd name="connsiteY6" fmla="*/ 1800000 h 1800000"/>
              <a:gd name="connsiteX7" fmla="*/ 413953 w 9947149"/>
              <a:gd name="connsiteY7" fmla="*/ 1800000 h 1800000"/>
              <a:gd name="connsiteX8" fmla="*/ 227149 w 9947149"/>
              <a:gd name="connsiteY8" fmla="*/ 1613196 h 1800000"/>
              <a:gd name="connsiteX9" fmla="*/ 227149 w 9947149"/>
              <a:gd name="connsiteY9" fmla="*/ 1554677 h 1800000"/>
              <a:gd name="connsiteX10" fmla="*/ 227148 w 9947149"/>
              <a:gd name="connsiteY10" fmla="*/ 1554671 h 1800000"/>
              <a:gd name="connsiteX11" fmla="*/ 227149 w 9947149"/>
              <a:gd name="connsiteY11" fmla="*/ 1145329 h 1800000"/>
              <a:gd name="connsiteX12" fmla="*/ 0 w 9947149"/>
              <a:gd name="connsiteY12" fmla="*/ 900000 h 1800000"/>
              <a:gd name="connsiteX13" fmla="*/ 227149 w 9947149"/>
              <a:gd name="connsiteY13" fmla="*/ 654671 h 1800000"/>
              <a:gd name="connsiteX14" fmla="*/ 227149 w 9947149"/>
              <a:gd name="connsiteY14" fmla="*/ 245329 h 1800000"/>
              <a:gd name="connsiteX15" fmla="*/ 227149 w 9947149"/>
              <a:gd name="connsiteY15" fmla="*/ 186804 h 1800000"/>
              <a:gd name="connsiteX16" fmla="*/ 413953 w 9947149"/>
              <a:gd name="connsiteY16" fmla="*/ 0 h 1800000"/>
            </a:gdLst>
            <a:rect l="l" t="t" r="r" b="b"/>
            <a:pathLst>
              <a:path w="9947149" h="1800000">
                <a:moveTo>
                  <a:pt x="413953" y="0"/>
                </a:moveTo>
                <a:lnTo>
                  <a:pt x="454298" y="0"/>
                </a:lnTo>
                <a:lnTo>
                  <a:pt x="9760345" y="0"/>
                </a:lnTo>
                <a:cubicBezTo>
                  <a:pt x="9863514" y="0"/>
                  <a:pt x="9947149" y="83635"/>
                  <a:pt x="9947149" y="186804"/>
                </a:cubicBezTo>
                <a:lnTo>
                  <a:pt x="9947149" y="1613196"/>
                </a:lnTo>
                <a:cubicBezTo>
                  <a:pt x="9947149" y="1716365"/>
                  <a:pt x="9863514" y="1800000"/>
                  <a:pt x="9760345" y="1800000"/>
                </a:cubicBezTo>
                <a:lnTo>
                  <a:pt x="454297" y="1800000"/>
                </a:lnTo>
                <a:lnTo>
                  <a:pt x="413953" y="1800000"/>
                </a:lnTo>
                <a:cubicBezTo>
                  <a:pt x="310784" y="1800000"/>
                  <a:pt x="227149" y="1716365"/>
                  <a:pt x="227149" y="1613196"/>
                </a:cubicBezTo>
                <a:lnTo>
                  <a:pt x="227149" y="1554677"/>
                </a:lnTo>
                <a:lnTo>
                  <a:pt x="227148" y="1554671"/>
                </a:lnTo>
                <a:cubicBezTo>
                  <a:pt x="227148" y="1418224"/>
                  <a:pt x="227149" y="1281776"/>
                  <a:pt x="227149" y="1145329"/>
                </a:cubicBezTo>
                <a:cubicBezTo>
                  <a:pt x="227149" y="1009838"/>
                  <a:pt x="125451" y="900000"/>
                  <a:pt x="0" y="900000"/>
                </a:cubicBezTo>
                <a:cubicBezTo>
                  <a:pt x="125451" y="900000"/>
                  <a:pt x="227149" y="790162"/>
                  <a:pt x="227149" y="654671"/>
                </a:cubicBezTo>
                <a:lnTo>
                  <a:pt x="227149" y="245329"/>
                </a:lnTo>
                <a:lnTo>
                  <a:pt x="227149" y="186804"/>
                </a:lnTo>
                <a:cubicBezTo>
                  <a:pt x="227149" y="83635"/>
                  <a:pt x="310784" y="0"/>
                  <a:pt x="413953" y="0"/>
                </a:cubicBezTo>
                <a:close/>
              </a:path>
            </a:pathLst>
          </a:custGeom>
          <a:solidFill>
            <a:schemeClr val="bg1">
              <a:lumMod val="95000"/>
            </a:schemeClr>
          </a:solidFill>
          <a:ln w="6350" cap="sq">
            <a:noFill/>
            <a:miter/>
          </a:ln>
        </p:spPr>
        <p:txBody>
          <a:bodyPr vert="horz" wrap="square" lIns="91440" tIns="45720" rIns="91440" bIns="45720" rtlCol="false" anchor="ctr"/>
          <a:lstStyle/>
          <a:p>
            <a:pPr algn="ctr">
              <a:lnSpc>
                <a:spcPct val="110000"/>
              </a:lnSpc>
            </a:pPr>
            <a:endParaRPr lang="zh-CN"/>
          </a:p>
        </p:txBody>
      </p:sp>
      <p:sp>
        <p:nvSpPr>
          <p:cNvPr id="673" name="标题 1"/>
          <p:cNvSpPr txBox="true"/>
          <p:nvPr/>
        </p:nvSpPr>
        <p:spPr>
          <a:xfrm rot="0" flipH="false" flipV="false">
            <a:off x="1247549" y="1827500"/>
            <a:ext cx="9000000" cy="1501300"/>
          </a:xfrm>
          <a:prstGeom prst="rect">
            <a:avLst/>
          </a:prstGeom>
          <a:noFill/>
          <a:ln cap="sq">
            <a:noFill/>
          </a:ln>
          <a:effectLst/>
        </p:spPr>
        <p:txBody>
          <a:bodyPr vert="horz" wrap="square" lIns="0" tIns="0" rIns="0" bIns="0" rtlCol="false" anchor="ctr"/>
          <a:lstStyle/>
          <a:p>
            <a:pPr algn="l">
              <a:lnSpc>
                <a:spcPct val="150000"/>
              </a:lnSpc>
            </a:pPr>
            <a:r>
              <a:rPr lang="en-US" sz="1400">
                <a:ln w="12700">
                  <a:noFill/>
                </a:ln>
                <a:solidFill>
                  <a:schemeClr val="tx1">
                    <a:lumMod val="65000"/>
                    <a:lumOff val="35000"/>
                    <a:alpha val="100000"/>
                  </a:schemeClr>
                </a:solidFill>
                <a:latin typeface="Source Han Sans"/>
                <a:ea typeface="Source Han Sans"/>
                <a:cs typeface="Source Han Sans"/>
              </a:rPr>
              <a:t>进一步优化算法模型，提高预测准确率和系统性能。</a:t>
            </a:r>
            <a:endParaRPr lang="zh-CN"/>
          </a:p>
        </p:txBody>
      </p:sp>
      <p:sp>
        <p:nvSpPr>
          <p:cNvPr id="674" name="标题 1"/>
          <p:cNvSpPr txBox="true"/>
          <p:nvPr/>
        </p:nvSpPr>
        <p:spPr>
          <a:xfrm rot="0" flipH="false" flipV="false">
            <a:off x="1931752" y="3948300"/>
            <a:ext cx="9000000" cy="1526700"/>
          </a:xfrm>
          <a:prstGeom prst="rect">
            <a:avLst/>
          </a:prstGeom>
          <a:noFill/>
          <a:ln cap="sq">
            <a:noFill/>
          </a:ln>
          <a:effectLst/>
        </p:spPr>
        <p:txBody>
          <a:bodyPr vert="horz" wrap="square" lIns="0" tIns="0" rIns="0" bIns="0" rtlCol="false" anchor="ctr"/>
          <a:lstStyle/>
          <a:p>
            <a:pPr algn="r">
              <a:lnSpc>
                <a:spcPct val="150000"/>
              </a:lnSpc>
            </a:pPr>
            <a:r>
              <a:rPr lang="en-US" sz="1400">
                <a:ln w="12700">
                  <a:noFill/>
                </a:ln>
                <a:solidFill>
                  <a:schemeClr val="tx1">
                    <a:lumMod val="65000"/>
                    <a:lumOff val="35000"/>
                    <a:alpha val="100000"/>
                  </a:schemeClr>
                </a:solidFill>
                <a:latin typeface="Source Han Sans"/>
                <a:ea typeface="Source Han Sans"/>
                <a:cs typeface="Source Han Sans"/>
              </a:rPr>
              <a:t>拓展应用场景，如智能停车、智能物流等，为城市交通管理提供更全面的解决方案。</a:t>
            </a:r>
            <a:endParaRPr lang="zh-CN"/>
          </a:p>
        </p:txBody>
      </p:sp>
      <p:sp>
        <p:nvSpPr>
          <p:cNvPr id="675"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676"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677"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未来优化方向与应用场景</a:t>
            </a:r>
            <a:endParaRPr lang="zh-CN"/>
          </a:p>
        </p:txBody>
      </p:sp>
    </p:spTree>
  </p:cSld>
</p:sld>
</file>

<file path=ppt/slides/slide45.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678" name=""/>
        <p:cNvGrpSpPr/>
        <p:nvPr/>
      </p:nvGrpSpPr>
      <p:grpSpPr>
        <a:xfrm>
          <a:off x="0" y="0"/>
          <a:ext cx="0" cy="0"/>
          <a:chOff x="0" y="0"/>
          <a:chExt cx="0" cy="0"/>
        </a:xfrm>
      </p:grpSpPr>
      <p:sp>
        <p:nvSpPr>
          <p:cNvPr id="679" name="标题 1"/>
          <p:cNvSpPr txBox="true"/>
          <p:nvPr/>
        </p:nvSpPr>
        <p:spPr>
          <a:xfrm rot="0" flipH="false" flipV="false">
            <a:off x="0" y="0"/>
            <a:ext cx="12210287" cy="6869765"/>
          </a:xfrm>
          <a:prstGeom prst="rect">
            <a:avLst/>
          </a:prstGeom>
          <a:gradFill>
            <a:gsLst>
              <a:gs pos="49000">
                <a:schemeClr val="bg1">
                  <a:alpha val="100000"/>
                </a:schemeClr>
              </a:gs>
              <a:gs pos="100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80" name="标题 1"/>
          <p:cNvSpPr txBox="true"/>
          <p:nvPr/>
        </p:nvSpPr>
        <p:spPr>
          <a:xfrm rot="10800000" flipH="true" flipV="false">
            <a:off x="-9143" y="473561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81" name="标题 1"/>
          <p:cNvSpPr txBox="true"/>
          <p:nvPr/>
        </p:nvSpPr>
        <p:spPr>
          <a:xfrm rot="10800000" flipH="true" flipV="false">
            <a:off x="-13442" y="3051826"/>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82" name="标题 1"/>
          <p:cNvSpPr txBox="true"/>
          <p:nvPr/>
        </p:nvSpPr>
        <p:spPr>
          <a:xfrm rot="10800000" flipH="true" flipV="false">
            <a:off x="-14910" y="196272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83" name="标题 1"/>
          <p:cNvSpPr txBox="true"/>
          <p:nvPr/>
        </p:nvSpPr>
        <p:spPr>
          <a:xfrm rot="10800000" flipH="true" flipV="false">
            <a:off x="0" y="-1"/>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bg1">
                  <a:alpha val="51004"/>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84" name="标题 1"/>
          <p:cNvSpPr txBox="true"/>
          <p:nvPr/>
        </p:nvSpPr>
        <p:spPr>
          <a:xfrm rot="0" flipH="false" flipV="false">
            <a:off x="-1291" y="559738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85" name="标题 1"/>
          <p:cNvSpPr txBox="true"/>
          <p:nvPr/>
        </p:nvSpPr>
        <p:spPr>
          <a:xfrm rot="10800000" flipH="true" flipV="false">
            <a:off x="5093" y="72714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86" name="标题 1"/>
          <p:cNvSpPr txBox="true"/>
          <p:nvPr/>
        </p:nvSpPr>
        <p:spPr>
          <a:xfrm rot="0" flipH="false" flipV="false">
            <a:off x="905428" y="2279439"/>
            <a:ext cx="5204808" cy="2019330"/>
          </a:xfrm>
          <a:prstGeom prst="rect">
            <a:avLst/>
          </a:prstGeom>
          <a:noFill/>
          <a:ln cap="sq">
            <a:noFill/>
          </a:ln>
        </p:spPr>
        <p:txBody>
          <a:bodyPr vert="horz" wrap="square" lIns="0" tIns="0" rIns="0" bIns="0" rtlCol="false" anchor="t"/>
          <a:lstStyle/>
          <a:p>
            <a:pPr algn="l">
              <a:lnSpc>
                <a:spcPct val="130000"/>
              </a:lnSpc>
            </a:pPr>
            <a:r>
              <a:rPr lang="en-US" sz="4000">
                <a:ln w="12700">
                  <a:noFill/>
                </a:ln>
                <a:solidFill>
                  <a:schemeClr val="tx1">
                    <a:lumMod val="85000"/>
                    <a:lumOff val="15000"/>
                    <a:alpha val="100000"/>
                  </a:schemeClr>
                </a:solidFill>
                <a:latin typeface="Source Han Sans CN Bold"/>
                <a:ea typeface="Source Han Sans CN Bold"/>
                <a:cs typeface="Source Han Sans CN Bold"/>
              </a:rPr>
              <a:t>谢谢大家</a:t>
            </a:r>
            <a:endParaRPr lang="zh-CN"/>
          </a:p>
        </p:txBody>
      </p:sp>
      <p:sp>
        <p:nvSpPr>
          <p:cNvPr id="687" name="标题 1"/>
          <p:cNvSpPr txBox="true"/>
          <p:nvPr/>
        </p:nvSpPr>
        <p:spPr>
          <a:xfrm rot="0" flipH="false" flipV="false">
            <a:off x="919689" y="1431974"/>
            <a:ext cx="3050917" cy="913557"/>
          </a:xfrm>
          <a:prstGeom prst="rect">
            <a:avLst/>
          </a:prstGeom>
          <a:noFill/>
          <a:ln cap="sq">
            <a:noFill/>
          </a:ln>
        </p:spPr>
        <p:txBody>
          <a:bodyPr vert="horz" wrap="square" lIns="0" tIns="0" rIns="0" bIns="0" rtlCol="false" anchor="b"/>
          <a:lstStyle/>
          <a:p>
            <a:pPr algn="l">
              <a:lnSpc>
                <a:spcPct val="110000"/>
              </a:lnSpc>
            </a:pPr>
            <a:r>
              <a:rPr lang="en-US" sz="5400">
                <a:ln w="12700">
                  <a:noFill/>
                </a:ln>
                <a:gradFill>
                  <a:gsLst>
                    <a:gs pos="0">
                      <a:srgbClr val="0F6FC6">
                        <a:alpha val="100000"/>
                      </a:srgbClr>
                    </a:gs>
                    <a:gs pos="93000">
                      <a:srgbClr val="C8E3FB">
                        <a:alpha val="0"/>
                      </a:srgbClr>
                    </a:gs>
                  </a:gsLst>
                  <a:lin ang="5400000" scaled="false"/>
                </a:gradFill>
                <a:latin typeface="Source Han Sans CN Bold"/>
                <a:ea typeface="Source Han Sans CN Bold"/>
                <a:cs typeface="Source Han Sans CN Bold"/>
              </a:rPr>
              <a:t>2025</a:t>
            </a:r>
            <a:endParaRPr/>
          </a:p>
        </p:txBody>
      </p:sp>
      <p:sp>
        <p:nvSpPr>
          <p:cNvPr id="688" name="标题 1"/>
          <p:cNvSpPr txBox="true"/>
          <p:nvPr/>
        </p:nvSpPr>
        <p:spPr>
          <a:xfrm rot="0" flipH="false" flipV="false">
            <a:off x="914400" y="532822"/>
            <a:ext cx="1966408" cy="244185"/>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false" anchor="ctr"/>
          <a:lstStyle/>
          <a:p>
            <a:pPr algn="l">
              <a:lnSpc>
                <a:spcPct val="110000"/>
              </a:lnSpc>
            </a:pPr>
            <a:endParaRPr lang="zh-CN"/>
          </a:p>
        </p:txBody>
      </p:sp>
    </p:spTree>
  </p:cSld>
</p:sld>
</file>

<file path=ppt/slides/slide5.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689" name=""/>
        <p:cNvGrpSpPr/>
        <p:nvPr/>
      </p:nvGrpSpPr>
      <p:grpSpPr>
        <a:xfrm>
          <a:off x="0" y="0"/>
          <a:ext cx="0" cy="0"/>
          <a:chOff x="0" y="0"/>
          <a:chExt cx="0" cy="0"/>
        </a:xfrm>
      </p:grpSpPr>
      <p:sp>
        <p:nvSpPr>
          <p:cNvPr id="690"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691" name="标题 1"/>
          <p:cNvSpPr txBox="true"/>
          <p:nvPr/>
        </p:nvSpPr>
        <p:spPr>
          <a:xfrm rot="0" flipH="false" flipV="false">
            <a:off x="752152" y="1430680"/>
            <a:ext cx="5069528" cy="2410890"/>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false"/>
            </a:gradFill>
            <a:miter/>
          </a:ln>
          <a:effectLst>
            <a:outerShdw blurRad="50800" dist="38100" dir="8100000" sx="100000" sy="100000" kx="0" ky="0" algn="tr" rotWithShape="false">
              <a:schemeClr val="accent1">
                <a:lumMod val="75000"/>
                <a:alpha val="20000"/>
              </a:schemeClr>
            </a:outerShdw>
          </a:effectLst>
        </p:spPr>
        <p:txBody>
          <a:bodyPr vert="horz" wrap="square" lIns="86713" tIns="43356" rIns="86713" bIns="43356" rtlCol="false" anchor="ctr"/>
          <a:lstStyle/>
          <a:p>
            <a:pPr algn="ctr">
              <a:lnSpc>
                <a:spcPct val="100000"/>
              </a:lnSpc>
            </a:pPr>
            <a:endParaRPr kumimoji="true" lang="zh-CN" altLang="en-US"/>
          </a:p>
        </p:txBody>
      </p:sp>
      <p:sp>
        <p:nvSpPr>
          <p:cNvPr id="692" name="标题 1"/>
          <p:cNvSpPr txBox="true"/>
          <p:nvPr/>
        </p:nvSpPr>
        <p:spPr>
          <a:xfrm rot="0" flipH="false" flipV="false">
            <a:off x="969719" y="2074762"/>
            <a:ext cx="4622070" cy="1411942"/>
          </a:xfrm>
          <a:prstGeom prst="rect">
            <a:avLst/>
          </a:prstGeom>
          <a:noFill/>
          <a:ln>
            <a:noFill/>
          </a:ln>
          <a:effectLst/>
        </p:spPr>
        <p:txBody>
          <a:bodyPr vert="horz" wrap="square" lIns="0" tIns="0" rIns="0" bIns="0" rtlCol="false" anchor="t"/>
          <a:lstStyle/>
          <a:p>
            <a:pPr marL="0" lvl="0" algn="just" defTabSz="914400">
              <a:lnSpc>
                <a:spcPct val="150000"/>
              </a:lnSpc>
              <a:defRPr sz="1800">
                <a:solidFill>
                  <a:schemeClr val="tx1">
                    <a:alpha val="100000"/>
                  </a:schemeClr>
                </a:solidFill>
                <a:latin typeface="Arial"/>
                <a:ea typeface="黑体"/>
                <a:cs typeface="+mn-cs"/>
              </a:defRPr>
            </a:pPr>
            <a:r>
              <a:rPr lang="zh-CN" sz="1600" b="true" i="false" u="none" strike="noStrike">
                <a:solidFill>
                  <a:schemeClr val="tx1">
                    <a:alpha val="100000"/>
                  </a:schemeClr>
                </a:solidFill>
                <a:latin typeface="宋体"/>
                <a:ea typeface="宋体"/>
                <a:cs typeface="+mn-cs"/>
              </a:rPr>
              <a:t>数据</a:t>
            </a:r>
            <a:r>
              <a:rPr lang="zh-CN" sz="1600" b="true" i="false" u="none" strike="noStrike">
                <a:solidFill>
                  <a:schemeClr val="tx1">
                    <a:alpha val="100000"/>
                  </a:schemeClr>
                </a:solidFill>
                <a:latin typeface="宋体"/>
                <a:ea typeface="宋体"/>
                <a:cs typeface="+mn-cs"/>
              </a:rPr>
              <a:t>分析人员通过系统上传和管理交通数据，并借助可视化工具对交通特征进行分析，涵盖车辆计数分布、交通状况分布以及时间序列分析等多个方面。</a:t>
            </a:r>
            <a:endParaRPr sz="1800">
              <a:solidFill>
                <a:schemeClr val="tx1">
                  <a:alpha val="100000"/>
                </a:schemeClr>
              </a:solidFill>
              <a:latin typeface="Arial"/>
              <a:ea typeface="黑体"/>
              <a:cs typeface="+mn-cs"/>
            </a:endParaRPr>
          </a:p>
        </p:txBody>
      </p:sp>
      <p:sp>
        <p:nvSpPr>
          <p:cNvPr id="693" name="标题 1"/>
          <p:cNvSpPr txBox="true"/>
          <p:nvPr/>
        </p:nvSpPr>
        <p:spPr>
          <a:xfrm rot="0" flipH="false" flipV="false">
            <a:off x="1555087" y="1646704"/>
            <a:ext cx="4050570" cy="276999"/>
          </a:xfrm>
          <a:prstGeom prst="rect">
            <a:avLst/>
          </a:prstGeom>
          <a:noFill/>
          <a:ln>
            <a:noFill/>
          </a:ln>
        </p:spPr>
        <p:txBody>
          <a:bodyPr vert="horz" wrap="square" lIns="0" tIns="0" rIns="0" bIns="0" rtlCol="false" anchor="t"/>
          <a:lstStyle/>
          <a:p>
            <a:pPr algn="l">
              <a:lnSpc>
                <a:spcPct val="100000"/>
              </a:lnSpc>
            </a:pPr>
            <a:r>
              <a:rPr lang="en-US" sz="1600">
                <a:ln w="12700">
                  <a:noFill/>
                </a:ln>
                <a:solidFill>
                  <a:schemeClr val="accent1">
                    <a:lumMod val="75000"/>
                    <a:alpha val="100000"/>
                  </a:schemeClr>
                </a:solidFill>
                <a:latin typeface="Source Han Sans CN Bold"/>
                <a:ea typeface="Source Han Sans CN Bold"/>
                <a:cs typeface="Source Han Sans CN Bold"/>
              </a:rPr>
              <a:t>交通数据分析与可视化展示</a:t>
            </a:r>
            <a:endParaRPr lang="zh-CN"/>
          </a:p>
        </p:txBody>
      </p:sp>
      <p:sp>
        <p:nvSpPr>
          <p:cNvPr id="694" name="标题 1"/>
          <p:cNvSpPr txBox="true"/>
          <p:nvPr/>
        </p:nvSpPr>
        <p:spPr>
          <a:xfrm rot="0" flipH="true" flipV="false">
            <a:off x="983587" y="2042748"/>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false" anchor="ctr"/>
          <a:lstStyle/>
          <a:p>
            <a:pPr algn="ctr">
              <a:lnSpc>
                <a:spcPct val="100000"/>
              </a:lnSpc>
            </a:pPr>
            <a:endParaRPr kumimoji="true" lang="zh-CN" altLang="en-US"/>
          </a:p>
        </p:txBody>
      </p:sp>
      <p:sp>
        <p:nvSpPr>
          <p:cNvPr id="695" name="标题 1"/>
          <p:cNvSpPr txBox="true"/>
          <p:nvPr/>
        </p:nvSpPr>
        <p:spPr>
          <a:xfrm rot="0" flipH="false" flipV="false">
            <a:off x="6368776" y="1430680"/>
            <a:ext cx="5201729" cy="2410891"/>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false"/>
            </a:gradFill>
            <a:miter/>
          </a:ln>
          <a:effectLst>
            <a:outerShdw blurRad="50800" dist="38100" dir="8100000" sx="100000" sy="100000" kx="0" ky="0" algn="tr" rotWithShape="false">
              <a:schemeClr val="accent1">
                <a:lumMod val="75000"/>
                <a:alpha val="20000"/>
              </a:schemeClr>
            </a:outerShdw>
          </a:effectLst>
        </p:spPr>
        <p:txBody>
          <a:bodyPr vert="horz" wrap="square" lIns="86713" tIns="43356" rIns="86713" bIns="43356" rtlCol="false" anchor="ctr"/>
          <a:lstStyle/>
          <a:p>
            <a:pPr algn="ctr">
              <a:lnSpc>
                <a:spcPct val="100000"/>
              </a:lnSpc>
            </a:pPr>
            <a:endParaRPr kumimoji="true" lang="zh-CN" altLang="en-US"/>
          </a:p>
        </p:txBody>
      </p:sp>
      <p:sp>
        <p:nvSpPr>
          <p:cNvPr id="696" name="标题 1"/>
          <p:cNvSpPr txBox="true"/>
          <p:nvPr/>
        </p:nvSpPr>
        <p:spPr>
          <a:xfrm rot="0" flipH="false" flipV="false">
            <a:off x="6592505" y="2053548"/>
            <a:ext cx="4622070" cy="1411942"/>
          </a:xfrm>
          <a:prstGeom prst="rect">
            <a:avLst/>
          </a:prstGeom>
          <a:noFill/>
          <a:ln>
            <a:noFill/>
          </a:ln>
          <a:effectLst/>
        </p:spPr>
        <p:txBody>
          <a:bodyPr vert="horz" wrap="square" lIns="0" tIns="0" rIns="0" bIns="0" rtlCol="false" anchor="t"/>
          <a:lstStyle/>
          <a:p>
            <a:pPr marL="0" lvl="0" algn="just" defTabSz="914400">
              <a:lnSpc>
                <a:spcPct val="150000"/>
              </a:lnSpc>
              <a:defRPr sz="1800">
                <a:solidFill>
                  <a:schemeClr val="tx1">
                    <a:alpha val="100000"/>
                  </a:schemeClr>
                </a:solidFill>
                <a:latin typeface="Arial"/>
                <a:ea typeface="黑体"/>
                <a:cs typeface="+mn-cs"/>
              </a:defRPr>
            </a:pPr>
            <a:r>
              <a:rPr lang="zh-CN" sz="1600" b="true" i="false" u="none" strike="noStrike">
                <a:solidFill>
                  <a:schemeClr val="tx1">
                    <a:alpha val="100000"/>
                  </a:schemeClr>
                </a:solidFill>
                <a:latin typeface="宋体"/>
                <a:ea typeface="宋体"/>
                <a:cs typeface="+mn-cs"/>
              </a:rPr>
              <a:t>系</a:t>
            </a:r>
            <a:r>
              <a:rPr lang="zh-CN" sz="1600" b="true" i="false" u="none" strike="noStrike">
                <a:solidFill>
                  <a:schemeClr val="tx1">
                    <a:alpha val="100000"/>
                  </a:schemeClr>
                </a:solidFill>
                <a:latin typeface="宋体"/>
                <a:ea typeface="宋体"/>
                <a:cs typeface="+mn-cs"/>
              </a:rPr>
              <a:t>统通过可视化界面直观展示交通状况分布，包括正常、轻度拥堵和重度拥堵等不同状态，助力交管人员迅速识别潜在拥堵区域。基于预测结果，交管人员再采取相应措施，例如调整信号灯时长、设定临时交通管制或引导车辆绕行。</a:t>
            </a:r>
            <a:endParaRPr sz="1800">
              <a:solidFill>
                <a:schemeClr val="tx1">
                  <a:alpha val="100000"/>
                </a:schemeClr>
              </a:solidFill>
              <a:latin typeface="Arial"/>
              <a:ea typeface="黑体"/>
              <a:cs typeface="+mn-cs"/>
            </a:endParaRPr>
          </a:p>
        </p:txBody>
      </p:sp>
      <p:sp>
        <p:nvSpPr>
          <p:cNvPr id="697" name="标题 1"/>
          <p:cNvSpPr txBox="true"/>
          <p:nvPr/>
        </p:nvSpPr>
        <p:spPr>
          <a:xfrm rot="0" flipH="false" flipV="false">
            <a:off x="7171711" y="1646704"/>
            <a:ext cx="4050570" cy="276999"/>
          </a:xfrm>
          <a:prstGeom prst="rect">
            <a:avLst/>
          </a:prstGeom>
          <a:noFill/>
          <a:ln>
            <a:noFill/>
          </a:ln>
        </p:spPr>
        <p:txBody>
          <a:bodyPr vert="horz" wrap="square" lIns="0" tIns="0" rIns="0" bIns="0" rtlCol="false" anchor="t"/>
          <a:lstStyle/>
          <a:p>
            <a:pPr algn="l">
              <a:lnSpc>
                <a:spcPct val="100000"/>
              </a:lnSpc>
            </a:pPr>
            <a:r>
              <a:rPr lang="en-US" sz="1600">
                <a:ln w="12700">
                  <a:noFill/>
                </a:ln>
                <a:solidFill>
                  <a:schemeClr val="accent1">
                    <a:lumMod val="75000"/>
                    <a:alpha val="100000"/>
                  </a:schemeClr>
                </a:solidFill>
                <a:latin typeface="Source Han Sans CN Bold"/>
                <a:ea typeface="Source Han Sans CN Bold"/>
                <a:cs typeface="Source Han Sans CN Bold"/>
              </a:rPr>
              <a:t>交通拥堵预测与管理</a:t>
            </a:r>
            <a:endParaRPr lang="zh-CN"/>
          </a:p>
        </p:txBody>
      </p:sp>
      <p:sp>
        <p:nvSpPr>
          <p:cNvPr id="698" name="标题 1"/>
          <p:cNvSpPr txBox="true"/>
          <p:nvPr/>
        </p:nvSpPr>
        <p:spPr>
          <a:xfrm rot="0" flipH="true" flipV="false">
            <a:off x="6600211" y="2031948"/>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false" anchor="ctr"/>
          <a:lstStyle/>
          <a:p>
            <a:pPr algn="ctr">
              <a:lnSpc>
                <a:spcPct val="100000"/>
              </a:lnSpc>
            </a:pPr>
            <a:endParaRPr kumimoji="true" lang="zh-CN" altLang="en-US"/>
          </a:p>
        </p:txBody>
      </p:sp>
      <p:sp>
        <p:nvSpPr>
          <p:cNvPr id="699" name="标题 1"/>
          <p:cNvSpPr txBox="true"/>
          <p:nvPr/>
        </p:nvSpPr>
        <p:spPr>
          <a:xfrm rot="0" flipH="false" flipV="false">
            <a:off x="752152" y="3972600"/>
            <a:ext cx="5135132" cy="2267838"/>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false"/>
            </a:gradFill>
            <a:miter/>
          </a:ln>
          <a:effectLst>
            <a:outerShdw blurRad="50800" dist="38100" dir="8100000" sx="100000" sy="100000" kx="0" ky="0" algn="tr" rotWithShape="false">
              <a:schemeClr val="accent1">
                <a:lumMod val="75000"/>
                <a:alpha val="20000"/>
              </a:schemeClr>
            </a:outerShdw>
          </a:effectLst>
        </p:spPr>
        <p:txBody>
          <a:bodyPr vert="horz" wrap="square" lIns="86713" tIns="43356" rIns="86713" bIns="43356" rtlCol="false" anchor="ctr"/>
          <a:lstStyle/>
          <a:p>
            <a:pPr algn="ctr">
              <a:lnSpc>
                <a:spcPct val="100000"/>
              </a:lnSpc>
            </a:pPr>
            <a:endParaRPr kumimoji="true" lang="zh-CN" altLang="en-US"/>
          </a:p>
        </p:txBody>
      </p:sp>
      <p:sp>
        <p:nvSpPr>
          <p:cNvPr id="700" name="标题 1"/>
          <p:cNvSpPr txBox="true"/>
          <p:nvPr/>
        </p:nvSpPr>
        <p:spPr>
          <a:xfrm rot="0" flipH="false" flipV="false">
            <a:off x="969719" y="4642819"/>
            <a:ext cx="4622070" cy="1416777"/>
          </a:xfrm>
          <a:prstGeom prst="rect">
            <a:avLst/>
          </a:prstGeom>
          <a:noFill/>
          <a:ln>
            <a:noFill/>
          </a:ln>
          <a:effectLst/>
        </p:spPr>
        <p:txBody>
          <a:bodyPr vert="horz" wrap="square" lIns="0" tIns="0" rIns="0" bIns="0" rtlCol="false" anchor="t"/>
          <a:lstStyle/>
          <a:p>
            <a:pPr algn="just">
              <a:lnSpc>
                <a:spcPct val="150000"/>
              </a:lnSpc>
            </a:pPr>
            <a:r>
              <a:rPr sz="1600" b="true">
                <a:solidFill>
                  <a:schemeClr val="tx1">
                    <a:alpha val="100000"/>
                  </a:schemeClr>
                </a:solidFill>
                <a:latin typeface="宋体"/>
                <a:ea typeface="宋体"/>
                <a:cs typeface="+mn-cs"/>
              </a:rPr>
              <a:t>普通用户通过系统获取实时交通预测信息，制定最优出行路线。同时，普通用户也可上报实时拥堵信息，为系统提供动态数据支持，进一步优化预测模型。</a:t>
            </a:r>
            <a:endParaRPr/>
          </a:p>
        </p:txBody>
      </p:sp>
      <p:sp>
        <p:nvSpPr>
          <p:cNvPr id="701" name="标题 1"/>
          <p:cNvSpPr txBox="true"/>
          <p:nvPr/>
        </p:nvSpPr>
        <p:spPr>
          <a:xfrm rot="0" flipH="false" flipV="false">
            <a:off x="1525979" y="4210531"/>
            <a:ext cx="4065810" cy="276999"/>
          </a:xfrm>
          <a:prstGeom prst="rect">
            <a:avLst/>
          </a:prstGeom>
          <a:noFill/>
          <a:ln>
            <a:noFill/>
          </a:ln>
        </p:spPr>
        <p:txBody>
          <a:bodyPr vert="horz" wrap="square" lIns="0" tIns="0" rIns="0" bIns="0" rtlCol="false" anchor="t"/>
          <a:lstStyle/>
          <a:p>
            <a:pPr algn="l">
              <a:lnSpc>
                <a:spcPct val="100000"/>
              </a:lnSpc>
            </a:pPr>
            <a:r>
              <a:rPr lang="en-US" sz="1600">
                <a:ln w="12700">
                  <a:noFill/>
                </a:ln>
                <a:solidFill>
                  <a:schemeClr val="accent1">
                    <a:lumMod val="75000"/>
                    <a:alpha val="100000"/>
                  </a:schemeClr>
                </a:solidFill>
                <a:latin typeface="Source Han Sans CN Bold"/>
                <a:ea typeface="Source Han Sans CN Bold"/>
                <a:cs typeface="Source Han Sans CN Bold"/>
              </a:rPr>
              <a:t>用户出行决策支持</a:t>
            </a:r>
            <a:endParaRPr lang="zh-CN"/>
          </a:p>
        </p:txBody>
      </p:sp>
      <p:sp>
        <p:nvSpPr>
          <p:cNvPr id="702" name="标题 1"/>
          <p:cNvSpPr txBox="true"/>
          <p:nvPr/>
        </p:nvSpPr>
        <p:spPr>
          <a:xfrm rot="0" flipH="true" flipV="false">
            <a:off x="983587" y="4606819"/>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false" anchor="ctr"/>
          <a:lstStyle/>
          <a:p>
            <a:pPr algn="ctr">
              <a:lnSpc>
                <a:spcPct val="100000"/>
              </a:lnSpc>
            </a:pPr>
            <a:endParaRPr kumimoji="true" lang="zh-CN" altLang="en-US"/>
          </a:p>
        </p:txBody>
      </p:sp>
      <p:sp>
        <p:nvSpPr>
          <p:cNvPr id="703" name="标题 1"/>
          <p:cNvSpPr txBox="true"/>
          <p:nvPr/>
        </p:nvSpPr>
        <p:spPr>
          <a:xfrm rot="0" flipH="false" flipV="false">
            <a:off x="6600211" y="1536721"/>
            <a:ext cx="432000" cy="432000"/>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1"/>
          </a:solidFill>
          <a:ln w="1860" cap="flat">
            <a:noFill/>
            <a:miter/>
          </a:ln>
        </p:spPr>
        <p:txBody>
          <a:bodyPr vert="horz" wrap="square" lIns="91440" tIns="45720" rIns="91440" bIns="45720" rtlCol="false" anchor="ctr"/>
          <a:lstStyle/>
          <a:p>
            <a:pPr algn="l">
              <a:lnSpc>
                <a:spcPct val="100000"/>
              </a:lnSpc>
            </a:pPr>
            <a:endParaRPr kumimoji="true" lang="zh-CN" altLang="en-US"/>
          </a:p>
        </p:txBody>
      </p:sp>
      <p:sp>
        <p:nvSpPr>
          <p:cNvPr id="704" name="标题 1"/>
          <p:cNvSpPr txBox="true"/>
          <p:nvPr/>
        </p:nvSpPr>
        <p:spPr>
          <a:xfrm rot="0" flipH="true" flipV="true">
            <a:off x="969719" y="4134555"/>
            <a:ext cx="432000" cy="432000"/>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w="1860" cap="flat">
            <a:noFill/>
            <a:miter/>
          </a:ln>
        </p:spPr>
        <p:txBody>
          <a:bodyPr vert="horz" wrap="square" lIns="91440" tIns="45720" rIns="91440" bIns="45720" rtlCol="false" anchor="ctr"/>
          <a:lstStyle/>
          <a:p>
            <a:pPr algn="l">
              <a:lnSpc>
                <a:spcPct val="100000"/>
              </a:lnSpc>
            </a:pPr>
            <a:endParaRPr kumimoji="true" lang="zh-CN" altLang="en-US"/>
          </a:p>
        </p:txBody>
      </p:sp>
      <p:sp>
        <p:nvSpPr>
          <p:cNvPr id="705" name="标题 1"/>
          <p:cNvSpPr txBox="true"/>
          <p:nvPr/>
        </p:nvSpPr>
        <p:spPr>
          <a:xfrm rot="0" flipH="false" flipV="false">
            <a:off x="983587" y="1536721"/>
            <a:ext cx="432000" cy="432000"/>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1"/>
          </a:solidFill>
          <a:ln w="1860" cap="flat">
            <a:noFill/>
            <a:miter/>
          </a:ln>
        </p:spPr>
        <p:txBody>
          <a:bodyPr vert="horz" wrap="square" lIns="91440" tIns="45720" rIns="91440" bIns="45720" rtlCol="false" anchor="ctr"/>
          <a:lstStyle/>
          <a:p>
            <a:pPr algn="l">
              <a:lnSpc>
                <a:spcPct val="100000"/>
              </a:lnSpc>
            </a:pPr>
            <a:endParaRPr kumimoji="true" lang="zh-CN" altLang="en-US"/>
          </a:p>
        </p:txBody>
      </p:sp>
      <p:sp>
        <p:nvSpPr>
          <p:cNvPr id="706"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707"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708"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业务场景</a:t>
            </a:r>
            <a:endParaRPr lang="zh-CN"/>
          </a:p>
        </p:txBody>
      </p:sp>
      <p:sp>
        <p:nvSpPr>
          <p:cNvPr id="709" name="标题 1"/>
          <p:cNvSpPr txBox="true"/>
          <p:nvPr/>
        </p:nvSpPr>
        <p:spPr>
          <a:xfrm rot="0" flipH="false" flipV="false">
            <a:off x="6304716" y="3972600"/>
            <a:ext cx="5421124" cy="2503669"/>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false"/>
            </a:gradFill>
            <a:miter/>
          </a:ln>
          <a:effectLst>
            <a:outerShdw blurRad="50800" dist="38100" dir="8100000" sx="100000" sy="100000" kx="0" ky="0" algn="tr" rotWithShape="false">
              <a:schemeClr val="accent1">
                <a:lumMod val="75000"/>
                <a:alpha val="20000"/>
              </a:schemeClr>
            </a:outerShdw>
          </a:effectLst>
        </p:spPr>
        <p:txBody>
          <a:bodyPr vert="horz" wrap="square" lIns="86713" tIns="43356" rIns="86713" bIns="43356" rtlCol="false" anchor="ctr"/>
          <a:lstStyle/>
          <a:p>
            <a:pPr algn="ctr">
              <a:lnSpc>
                <a:spcPct val="100000"/>
              </a:lnSpc>
            </a:pPr>
            <a:endParaRPr kumimoji="true" lang="zh-CN" altLang="en-US"/>
          </a:p>
        </p:txBody>
      </p:sp>
      <p:sp>
        <p:nvSpPr>
          <p:cNvPr id="710" name="标题 1"/>
          <p:cNvSpPr txBox="true"/>
          <p:nvPr/>
        </p:nvSpPr>
        <p:spPr>
          <a:xfrm rot="0" flipH="true" flipV="false">
            <a:off x="6600211" y="4606819"/>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false" anchor="ctr"/>
          <a:lstStyle/>
          <a:p>
            <a:pPr algn="ctr">
              <a:lnSpc>
                <a:spcPct val="100000"/>
              </a:lnSpc>
            </a:pPr>
            <a:endParaRPr kumimoji="true" lang="zh-CN" altLang="en-US"/>
          </a:p>
        </p:txBody>
      </p:sp>
      <p:sp>
        <p:nvSpPr>
          <p:cNvPr id="711" name="标题 1"/>
          <p:cNvSpPr txBox="true"/>
          <p:nvPr/>
        </p:nvSpPr>
        <p:spPr>
          <a:xfrm rot="0" flipH="false" flipV="false">
            <a:off x="7270845" y="4210531"/>
            <a:ext cx="4065810" cy="276999"/>
          </a:xfrm>
          <a:prstGeom prst="rect">
            <a:avLst/>
          </a:prstGeom>
          <a:noFill/>
          <a:ln>
            <a:noFill/>
          </a:ln>
        </p:spPr>
        <p:txBody>
          <a:bodyPr vert="horz" wrap="square" lIns="0" tIns="0" rIns="0" bIns="0" rtlCol="false" anchor="t"/>
          <a:lstStyle/>
          <a:p>
            <a:pPr algn="l">
              <a:lnSpc>
                <a:spcPct val="100000"/>
              </a:lnSpc>
            </a:pPr>
            <a:r>
              <a:rPr lang="zh-CN" sz="1600">
                <a:ln w="12700">
                  <a:noFill/>
                </a:ln>
                <a:solidFill>
                  <a:schemeClr val="accent1">
                    <a:lumMod val="75000"/>
                    <a:alpha val="100000"/>
                  </a:schemeClr>
                </a:solidFill>
                <a:latin typeface="Source Han Sans CN Bold"/>
                <a:ea typeface="Source Han Sans CN Bold"/>
                <a:cs typeface="Source Han Sans CN Bold"/>
              </a:rPr>
              <a:t>模型训练与管理</a:t>
            </a:r>
            <a:endParaRPr/>
          </a:p>
        </p:txBody>
      </p:sp>
      <p:sp>
        <p:nvSpPr>
          <p:cNvPr id="712" name=""/>
          <p:cNvSpPr txBox="true"/>
          <p:nvPr/>
        </p:nvSpPr>
        <p:spPr>
          <a:xfrm rot="0" flipH="false" flipV="false">
            <a:off x="6447081" y="4628419"/>
            <a:ext cx="4775200" cy="1847850"/>
          </a:xfrm>
          <a:prstGeom prst="rect">
            <a:avLst/>
          </a:prstGeom>
          <a:ln w="12700">
            <a:prstDash val="solid"/>
            <a:miter lim="800000"/>
          </a:ln>
        </p:spPr>
        <p:txBody>
          <a:bodyPr>
            <a:spAutoFit/>
          </a:bodyPr>
          <a:p>
            <a:pPr marL="0" lvl="0" algn="l" defTabSz="914400">
              <a:lnSpc>
                <a:spcPct val="120000"/>
              </a:lnSpc>
              <a:defRPr sz="1800">
                <a:solidFill>
                  <a:schemeClr val="tx1">
                    <a:alpha val="100000"/>
                  </a:schemeClr>
                </a:solidFill>
                <a:latin typeface="Arial"/>
                <a:ea typeface="黑体"/>
                <a:cs typeface="+mn-cs"/>
              </a:defRPr>
            </a:pPr>
            <a:r>
              <a:rPr lang="zh-CN" sz="1600" b="true" i="false" u="none" strike="noStrike">
                <a:solidFill>
                  <a:schemeClr val="tx1">
                    <a:alpha val="100000"/>
                  </a:schemeClr>
                </a:solidFill>
                <a:latin typeface="宋体"/>
                <a:ea typeface="宋体"/>
                <a:cs typeface="+mn-cs"/>
              </a:rPr>
              <a:t>系统支持多种机器学习算法（如随机森林、</a:t>
            </a:r>
            <a:r>
              <a:rPr lang="zh-CN" sz="1600" b="true" i="false" u="none" strike="noStrike">
                <a:solidFill>
                  <a:schemeClr val="tx1">
                    <a:alpha val="100000"/>
                  </a:schemeClr>
                </a:solidFill>
                <a:latin typeface="宋体"/>
                <a:ea typeface="宋体"/>
                <a:cs typeface="+mn-cs"/>
              </a:rPr>
              <a:t>XGBoost、神经网络等），结合历史数据和实时反馈，不断优化预测模型。模型训练人员通过系统上传训练数据集，选择合适的算法进行在线训练。系统支持模型性能评估，生成评估报告，便于模型优化和实际应用。</a:t>
            </a:r>
            <a:endParaRPr/>
          </a:p>
        </p:txBody>
      </p:sp>
      <p:sp>
        <p:nvSpPr>
          <p:cNvPr id="713" name="标题 1"/>
          <p:cNvSpPr txBox="true"/>
          <p:nvPr/>
        </p:nvSpPr>
        <p:spPr>
          <a:xfrm rot="0" flipH="false" flipV="false">
            <a:off x="7270845" y="2907169"/>
            <a:ext cx="401345" cy="363865"/>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alpha val="80000"/>
            </a:schemeClr>
          </a:solidFill>
          <a:ln w="1860" cap="flat">
            <a:noFill/>
            <a:miter/>
          </a:ln>
        </p:spPr>
        <p:txBody>
          <a:bodyPr vert="horz" wrap="square" lIns="91440" tIns="45720" rIns="91440" bIns="45720" rtlCol="false" anchor="ctr"/>
          <a:lstStyle/>
          <a:p>
            <a:pPr algn="l">
              <a:lnSpc>
                <a:spcPct val="110000"/>
              </a:lnSpc>
            </a:pPr>
            <a:endParaRPr lang="zh-CN"/>
          </a:p>
        </p:txBody>
      </p:sp>
      <p:sp>
        <p:nvSpPr>
          <p:cNvPr id="714" name="标题 1"/>
          <p:cNvSpPr txBox="true"/>
          <p:nvPr/>
        </p:nvSpPr>
        <p:spPr>
          <a:xfrm rot="0" flipH="false" flipV="false">
            <a:off x="6600211" y="4093469"/>
            <a:ext cx="540368" cy="473086"/>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accent1"/>
          </a:solidFill>
          <a:ln w="763" cap="flat">
            <a:noFill/>
            <a:miter/>
          </a:ln>
        </p:spPr>
        <p:txBody>
          <a:bodyPr vert="horz" wrap="square" lIns="91440" tIns="45720" rIns="91440" bIns="45720" rtlCol="false" anchor="ctr"/>
          <a:lstStyle/>
          <a:p>
            <a:pPr algn="ctr">
              <a:lnSpc>
                <a:spcPct val="110000"/>
              </a:lnSpc>
            </a:pPr>
            <a:endParaRPr lang="zh-CN"/>
          </a:p>
        </p:txBody>
      </p:sp>
    </p:spTree>
  </p:cSld>
</p:sld>
</file>

<file path=ppt/slides/slide6.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715" name=""/>
        <p:cNvGrpSpPr/>
        <p:nvPr/>
      </p:nvGrpSpPr>
      <p:grpSpPr>
        <a:xfrm>
          <a:off x="0" y="0"/>
          <a:ext cx="0" cy="0"/>
          <a:chOff x="0" y="0"/>
          <a:chExt cx="0" cy="0"/>
        </a:xfrm>
      </p:grpSpPr>
      <p:sp>
        <p:nvSpPr>
          <p:cNvPr id="716"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717" name="标题 1"/>
          <p:cNvSpPr txBox="true"/>
          <p:nvPr/>
        </p:nvSpPr>
        <p:spPr>
          <a:xfrm rot="0" flipH="false" flipV="false">
            <a:off x="1014730" y="3908639"/>
            <a:ext cx="2539999" cy="427141"/>
          </a:xfrm>
          <a:prstGeom prst="rect">
            <a:avLst/>
          </a:prstGeom>
          <a:noFill/>
          <a:ln>
            <a:noFill/>
          </a:ln>
        </p:spPr>
        <p:txBody>
          <a:bodyPr vert="horz" wrap="square" lIns="0" tIns="0" rIns="0" bIns="0" rtlCol="false" anchor="b"/>
          <a:lstStyle/>
          <a:p>
            <a:pPr algn="ctr">
              <a:lnSpc>
                <a:spcPct val="130000"/>
              </a:lnSpc>
            </a:pPr>
            <a:r>
              <a:rPr sz="1800">
                <a:latin typeface="Calibri"/>
                <a:ea typeface="Calibri"/>
                <a:cs typeface="+mn-cs"/>
              </a:rPr>
              <a:t>探索性分析</a:t>
            </a:r>
            <a:endParaRPr/>
          </a:p>
        </p:txBody>
      </p:sp>
      <p:sp>
        <p:nvSpPr>
          <p:cNvPr id="718" name="标题 1"/>
          <p:cNvSpPr txBox="true"/>
          <p:nvPr/>
        </p:nvSpPr>
        <p:spPr>
          <a:xfrm rot="0" flipH="false" flipV="false">
            <a:off x="1077274" y="4501828"/>
            <a:ext cx="2423162" cy="1733872"/>
          </a:xfrm>
          <a:prstGeom prst="rect">
            <a:avLst/>
          </a:prstGeom>
          <a:noFill/>
          <a:ln>
            <a:noFill/>
          </a:ln>
        </p:spPr>
        <p:txBody>
          <a:bodyPr vert="horz" wrap="square" lIns="0" tIns="0" rIns="0" bIns="0" rtlCol="false" anchor="t"/>
          <a:lstStyle/>
          <a:p>
            <a:pPr algn="ctr">
              <a:lnSpc>
                <a:spcPct val="150000"/>
              </a:lnSpc>
            </a:pPr>
            <a:r>
              <a:rPr sz="1400">
                <a:latin typeface="宋体"/>
                <a:ea typeface="宋体"/>
                <a:cs typeface="+mn-cs"/>
              </a:rPr>
              <a:t>通过对数据集的深入分析，识别影响交通流量的关键因素，并可视化这些因素与交通流量之间的关系。此部分将对数据的分布、趋势和潜在的相关性进行详细探讨，以便为后续的模型构建提供基础。</a:t>
            </a:r>
            <a:endParaRPr/>
          </a:p>
        </p:txBody>
      </p:sp>
      <p:sp>
        <p:nvSpPr>
          <p:cNvPr id="719" name="标题 1"/>
          <p:cNvSpPr txBox="true"/>
          <p:nvPr/>
        </p:nvSpPr>
        <p:spPr>
          <a:xfrm rot="0" flipH="false" flipV="false">
            <a:off x="4826001" y="3908639"/>
            <a:ext cx="2539999" cy="427141"/>
          </a:xfrm>
          <a:prstGeom prst="rect">
            <a:avLst/>
          </a:prstGeom>
          <a:noFill/>
          <a:ln>
            <a:noFill/>
          </a:ln>
        </p:spPr>
        <p:txBody>
          <a:bodyPr vert="horz" wrap="square" lIns="0" tIns="0" rIns="0" bIns="0" rtlCol="false" anchor="b"/>
          <a:lstStyle/>
          <a:p>
            <a:pPr algn="ctr">
              <a:lnSpc>
                <a:spcPct val="130000"/>
              </a:lnSpc>
            </a:pPr>
            <a:r>
              <a:rPr sz="1800">
                <a:latin typeface="Calibri"/>
                <a:ea typeface="Calibri"/>
                <a:cs typeface="+mn-cs"/>
              </a:rPr>
              <a:t>数据预处理</a:t>
            </a:r>
            <a:endParaRPr/>
          </a:p>
        </p:txBody>
      </p:sp>
      <p:sp>
        <p:nvSpPr>
          <p:cNvPr id="720" name="标题 1"/>
          <p:cNvSpPr txBox="true"/>
          <p:nvPr/>
        </p:nvSpPr>
        <p:spPr>
          <a:xfrm rot="0" flipH="false" flipV="false">
            <a:off x="4886047" y="4501828"/>
            <a:ext cx="2423162" cy="1733872"/>
          </a:xfrm>
          <a:prstGeom prst="rect">
            <a:avLst/>
          </a:prstGeom>
          <a:noFill/>
          <a:ln>
            <a:noFill/>
          </a:ln>
        </p:spPr>
        <p:txBody>
          <a:bodyPr vert="horz" wrap="square" lIns="0" tIns="0" rIns="0" bIns="0" rtlCol="false" anchor="t"/>
          <a:lstStyle/>
          <a:p>
            <a:pPr algn="ctr">
              <a:lnSpc>
                <a:spcPct val="150000"/>
              </a:lnSpc>
            </a:pPr>
            <a:r>
              <a:rPr sz="1600">
                <a:latin typeface="宋体"/>
                <a:ea typeface="宋体"/>
                <a:cs typeface="+mn-cs"/>
              </a:rPr>
              <a:t>对原始数据进行清洗和处理，以确保数据的质量和一致性。</a:t>
            </a:r>
            <a:endParaRPr/>
          </a:p>
        </p:txBody>
      </p:sp>
      <p:sp>
        <p:nvSpPr>
          <p:cNvPr id="721" name="标题 1"/>
          <p:cNvSpPr txBox="true"/>
          <p:nvPr/>
        </p:nvSpPr>
        <p:spPr>
          <a:xfrm rot="0" flipH="false" flipV="false">
            <a:off x="8679451" y="3908639"/>
            <a:ext cx="2539999" cy="427141"/>
          </a:xfrm>
          <a:prstGeom prst="rect">
            <a:avLst/>
          </a:prstGeom>
          <a:noFill/>
          <a:ln>
            <a:noFill/>
          </a:ln>
        </p:spPr>
        <p:txBody>
          <a:bodyPr vert="horz" wrap="square" lIns="0" tIns="0" rIns="0" bIns="0" rtlCol="false" anchor="b"/>
          <a:lstStyle/>
          <a:p>
            <a:pPr algn="ctr">
              <a:lnSpc>
                <a:spcPct val="130000"/>
              </a:lnSpc>
            </a:pPr>
            <a:r>
              <a:rPr sz="1800">
                <a:latin typeface="Calibri"/>
                <a:ea typeface="Calibri"/>
                <a:cs typeface="+mn-cs"/>
              </a:rPr>
              <a:t>建模预测</a:t>
            </a:r>
            <a:endParaRPr/>
          </a:p>
        </p:txBody>
      </p:sp>
      <p:sp>
        <p:nvSpPr>
          <p:cNvPr id="722" name="标题 1"/>
          <p:cNvSpPr txBox="true"/>
          <p:nvPr/>
        </p:nvSpPr>
        <p:spPr>
          <a:xfrm rot="0" flipH="false" flipV="false">
            <a:off x="8702039" y="4501828"/>
            <a:ext cx="2423162" cy="1733872"/>
          </a:xfrm>
          <a:prstGeom prst="rect">
            <a:avLst/>
          </a:prstGeom>
          <a:noFill/>
          <a:ln>
            <a:noFill/>
          </a:ln>
        </p:spPr>
        <p:txBody>
          <a:bodyPr vert="horz" wrap="square" lIns="0" tIns="0" rIns="0" bIns="0" rtlCol="false" anchor="t"/>
          <a:lstStyle/>
          <a:p>
            <a:pPr algn="ctr">
              <a:lnSpc>
                <a:spcPct val="150000"/>
              </a:lnSpc>
            </a:pPr>
            <a:r>
              <a:rPr sz="1600">
                <a:latin typeface="宋体"/>
                <a:ea typeface="宋体"/>
                <a:cs typeface="+mn-cs"/>
              </a:rPr>
              <a:t>使用多种机器学习算法（如随机森林、支持向量机、梯度提升等）构建交通流量预测模型。</a:t>
            </a:r>
            <a:endParaRPr/>
          </a:p>
        </p:txBody>
      </p:sp>
      <p:sp>
        <p:nvSpPr>
          <p:cNvPr id="723" name="标题 1"/>
          <p:cNvSpPr txBox="true"/>
          <p:nvPr/>
        </p:nvSpPr>
        <p:spPr>
          <a:xfrm rot="0" flipH="false" flipV="false">
            <a:off x="1954090" y="32471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cap="flat">
            <a:noFill/>
            <a:prstDash val="solid"/>
            <a:miter/>
          </a:ln>
        </p:spPr>
        <p:txBody>
          <a:bodyPr vert="horz" wrap="square" lIns="91440" tIns="45720" rIns="91440" bIns="45720" rtlCol="false" anchor="ctr"/>
          <a:lstStyle/>
          <a:p>
            <a:pPr algn="l">
              <a:lnSpc>
                <a:spcPct val="100000"/>
              </a:lnSpc>
            </a:pPr>
            <a:endParaRPr kumimoji="true" lang="zh-CN" altLang="en-US"/>
          </a:p>
        </p:txBody>
      </p:sp>
      <p:sp>
        <p:nvSpPr>
          <p:cNvPr id="724" name="标题 1"/>
          <p:cNvSpPr txBox="true"/>
          <p:nvPr/>
        </p:nvSpPr>
        <p:spPr>
          <a:xfrm rot="0" flipH="false" flipV="false">
            <a:off x="1753231" y="2070655"/>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alpha val="100000"/>
                </a:schemeClr>
              </a:gs>
              <a:gs pos="100000">
                <a:schemeClr val="accent1">
                  <a:lumMod val="60000"/>
                  <a:lumOff val="40000"/>
                  <a:alpha val="100000"/>
                </a:schemeClr>
              </a:gs>
            </a:gsLst>
            <a:lin ang="16200000" scaled="false"/>
          </a:gradFill>
          <a:ln w="12700" cap="sq">
            <a:noFill/>
            <a:miter/>
          </a:ln>
        </p:spPr>
        <p:txBody>
          <a:bodyPr vert="horz" wrap="square" lIns="91440" tIns="45720" rIns="91440" bIns="45720" rtlCol="false" anchor="ctr"/>
          <a:lstStyle/>
          <a:p>
            <a:pPr algn="ctr">
              <a:lnSpc>
                <a:spcPct val="100000"/>
              </a:lnSpc>
            </a:pPr>
            <a:endParaRPr kumimoji="true" lang="zh-CN" altLang="en-US"/>
          </a:p>
        </p:txBody>
      </p:sp>
      <p:sp>
        <p:nvSpPr>
          <p:cNvPr id="725" name="标题 1"/>
          <p:cNvSpPr txBox="true"/>
          <p:nvPr/>
        </p:nvSpPr>
        <p:spPr>
          <a:xfrm rot="0" flipH="false" flipV="false">
            <a:off x="2009770" y="23394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false" anchor="ctr"/>
          <a:lstStyle/>
          <a:p>
            <a:pPr algn="l">
              <a:lnSpc>
                <a:spcPct val="100000"/>
              </a:lnSpc>
            </a:pPr>
            <a:endParaRPr kumimoji="true" lang="zh-CN" altLang="en-US"/>
          </a:p>
        </p:txBody>
      </p:sp>
      <p:sp>
        <p:nvSpPr>
          <p:cNvPr id="726" name="标题 1"/>
          <p:cNvSpPr txBox="true"/>
          <p:nvPr/>
        </p:nvSpPr>
        <p:spPr>
          <a:xfrm rot="0" flipH="false" flipV="false">
            <a:off x="2043748" y="2448608"/>
            <a:ext cx="481961" cy="279527"/>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lumMod val="75000"/>
                    <a:alpha val="100000"/>
                  </a:schemeClr>
                </a:solidFill>
                <a:latin typeface="OPPOSans H"/>
                <a:ea typeface="OPPOSans H"/>
                <a:cs typeface="OPPOSans H"/>
              </a:rPr>
              <a:t>01</a:t>
            </a:r>
            <a:endParaRPr lang="zh-CN"/>
          </a:p>
        </p:txBody>
      </p:sp>
      <p:sp>
        <p:nvSpPr>
          <p:cNvPr id="727" name="标题 1"/>
          <p:cNvSpPr txBox="true"/>
          <p:nvPr/>
        </p:nvSpPr>
        <p:spPr>
          <a:xfrm rot="0" flipH="false" flipV="false">
            <a:off x="9610611" y="32471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cap="flat">
            <a:noFill/>
            <a:prstDash val="solid"/>
            <a:miter/>
          </a:ln>
        </p:spPr>
        <p:txBody>
          <a:bodyPr vert="horz" wrap="square" lIns="91440" tIns="45720" rIns="91440" bIns="45720" rtlCol="false" anchor="ctr"/>
          <a:lstStyle/>
          <a:p>
            <a:pPr algn="l">
              <a:lnSpc>
                <a:spcPct val="100000"/>
              </a:lnSpc>
            </a:pPr>
            <a:endParaRPr kumimoji="true" lang="zh-CN" altLang="en-US"/>
          </a:p>
        </p:txBody>
      </p:sp>
      <p:sp>
        <p:nvSpPr>
          <p:cNvPr id="728" name="标题 1"/>
          <p:cNvSpPr txBox="true"/>
          <p:nvPr/>
        </p:nvSpPr>
        <p:spPr>
          <a:xfrm rot="0" flipH="false" flipV="false">
            <a:off x="9409752" y="21013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alpha val="100000"/>
                </a:schemeClr>
              </a:gs>
              <a:gs pos="100000">
                <a:schemeClr val="accent1">
                  <a:lumMod val="60000"/>
                  <a:lumOff val="40000"/>
                  <a:alpha val="100000"/>
                </a:schemeClr>
              </a:gs>
            </a:gsLst>
            <a:lin ang="16200000" scaled="false"/>
          </a:gradFill>
          <a:ln w="12700" cap="sq">
            <a:noFill/>
            <a:miter/>
          </a:ln>
        </p:spPr>
        <p:txBody>
          <a:bodyPr vert="horz" wrap="square" lIns="91440" tIns="45720" rIns="91440" bIns="45720" rtlCol="false" anchor="ctr"/>
          <a:lstStyle/>
          <a:p>
            <a:pPr algn="ctr">
              <a:lnSpc>
                <a:spcPct val="110000"/>
              </a:lnSpc>
            </a:pPr>
            <a:endParaRPr lang="zh-CN"/>
          </a:p>
        </p:txBody>
      </p:sp>
      <p:sp>
        <p:nvSpPr>
          <p:cNvPr id="729" name="标题 1"/>
          <p:cNvSpPr txBox="true"/>
          <p:nvPr/>
        </p:nvSpPr>
        <p:spPr>
          <a:xfrm rot="0" flipH="false" flipV="false">
            <a:off x="9653591" y="23140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false" anchor="ctr"/>
          <a:lstStyle/>
          <a:p>
            <a:pPr algn="l">
              <a:lnSpc>
                <a:spcPct val="100000"/>
              </a:lnSpc>
            </a:pPr>
            <a:endParaRPr kumimoji="true" lang="zh-CN" altLang="en-US"/>
          </a:p>
        </p:txBody>
      </p:sp>
      <p:sp>
        <p:nvSpPr>
          <p:cNvPr id="730" name="标题 1"/>
          <p:cNvSpPr txBox="true"/>
          <p:nvPr/>
        </p:nvSpPr>
        <p:spPr>
          <a:xfrm rot="0" flipH="false" flipV="false">
            <a:off x="9700269" y="2448608"/>
            <a:ext cx="481961" cy="279527"/>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lumMod val="75000"/>
                    <a:alpha val="100000"/>
                  </a:schemeClr>
                </a:solidFill>
                <a:latin typeface="OPPOSans H"/>
                <a:ea typeface="OPPOSans H"/>
                <a:cs typeface="OPPOSans H"/>
              </a:rPr>
              <a:t>03</a:t>
            </a:r>
            <a:endParaRPr lang="zh-CN"/>
          </a:p>
        </p:txBody>
      </p:sp>
      <p:sp>
        <p:nvSpPr>
          <p:cNvPr id="731" name="标题 1"/>
          <p:cNvSpPr txBox="true"/>
          <p:nvPr/>
        </p:nvSpPr>
        <p:spPr>
          <a:xfrm rot="0" flipH="false" flipV="false">
            <a:off x="5782350" y="32471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cap="flat">
            <a:noFill/>
            <a:prstDash val="solid"/>
            <a:miter/>
          </a:ln>
        </p:spPr>
        <p:txBody>
          <a:bodyPr vert="horz" wrap="square" lIns="91440" tIns="45720" rIns="91440" bIns="45720" rtlCol="false" anchor="ctr"/>
          <a:lstStyle/>
          <a:p>
            <a:pPr algn="l">
              <a:lnSpc>
                <a:spcPct val="100000"/>
              </a:lnSpc>
            </a:pPr>
            <a:endParaRPr kumimoji="true" lang="zh-CN" altLang="en-US"/>
          </a:p>
        </p:txBody>
      </p:sp>
      <p:sp>
        <p:nvSpPr>
          <p:cNvPr id="732" name="标题 1"/>
          <p:cNvSpPr txBox="true"/>
          <p:nvPr/>
        </p:nvSpPr>
        <p:spPr>
          <a:xfrm rot="0" flipH="false" flipV="false">
            <a:off x="5581491" y="21013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2">
                  <a:alpha val="100000"/>
                </a:schemeClr>
              </a:gs>
              <a:gs pos="100000">
                <a:schemeClr val="accent2">
                  <a:lumMod val="60000"/>
                  <a:lumOff val="40000"/>
                  <a:alpha val="100000"/>
                </a:schemeClr>
              </a:gs>
            </a:gsLst>
            <a:lin ang="16200000" scaled="false"/>
          </a:gradFill>
          <a:ln cap="sq">
            <a:noFill/>
            <a:prstDash val="solid"/>
            <a:miter/>
          </a:ln>
          <a:effectLst/>
        </p:spPr>
        <p:txBody>
          <a:bodyPr vert="horz" wrap="square" lIns="45720" tIns="22860" rIns="45720" bIns="22860" rtlCol="false" anchor="ctr"/>
          <a:lstStyle/>
          <a:p>
            <a:pPr algn="ctr">
              <a:lnSpc>
                <a:spcPct val="100000"/>
              </a:lnSpc>
            </a:pPr>
            <a:endParaRPr kumimoji="true" lang="zh-CN" altLang="en-US"/>
          </a:p>
        </p:txBody>
      </p:sp>
      <p:sp>
        <p:nvSpPr>
          <p:cNvPr id="733" name="标题 1"/>
          <p:cNvSpPr txBox="true"/>
          <p:nvPr/>
        </p:nvSpPr>
        <p:spPr>
          <a:xfrm rot="0" flipH="false" flipV="false">
            <a:off x="5838030" y="23394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false" anchor="ctr"/>
          <a:lstStyle/>
          <a:p>
            <a:pPr algn="l">
              <a:lnSpc>
                <a:spcPct val="100000"/>
              </a:lnSpc>
            </a:pPr>
            <a:endParaRPr kumimoji="true" lang="zh-CN" altLang="en-US"/>
          </a:p>
        </p:txBody>
      </p:sp>
      <p:sp>
        <p:nvSpPr>
          <p:cNvPr id="734" name="标题 1"/>
          <p:cNvSpPr txBox="true"/>
          <p:nvPr/>
        </p:nvSpPr>
        <p:spPr>
          <a:xfrm rot="0" flipH="false" flipV="false">
            <a:off x="5872008" y="2474008"/>
            <a:ext cx="481961" cy="279527"/>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alpha val="100000"/>
                  </a:schemeClr>
                </a:solidFill>
                <a:latin typeface="OPPOSans H"/>
                <a:ea typeface="OPPOSans H"/>
                <a:cs typeface="OPPOSans H"/>
              </a:rPr>
              <a:t>02</a:t>
            </a:r>
            <a:endParaRPr lang="zh-CN"/>
          </a:p>
        </p:txBody>
      </p:sp>
      <p:cxnSp>
        <p:nvCxnSpPr>
          <p:cNvPr id="735" name="标题 1"/>
          <p:cNvCxnSpPr/>
          <p:nvPr/>
        </p:nvCxnSpPr>
        <p:spPr>
          <a:xfrm rot="0" flipH="false" flipV="false">
            <a:off x="673100" y="3674744"/>
            <a:ext cx="10845800" cy="0"/>
          </a:xfrm>
          <a:prstGeom prst="straightConnector1">
            <a:avLst/>
          </a:prstGeom>
          <a:noFill/>
          <a:ln w="6350" cap="sq">
            <a:solidFill>
              <a:schemeClr val="tx1">
                <a:lumMod val="75000"/>
                <a:lumOff val="25000"/>
              </a:schemeClr>
            </a:solidFill>
            <a:miter/>
            <a:tailEnd type="none"/>
          </a:ln>
        </p:spPr>
      </p:cxnSp>
      <p:sp>
        <p:nvSpPr>
          <p:cNvPr id="736" name="标题 1"/>
          <p:cNvSpPr txBox="true"/>
          <p:nvPr/>
        </p:nvSpPr>
        <p:spPr>
          <a:xfrm rot="0" flipH="false" flipV="true">
            <a:off x="2202180" y="3598544"/>
            <a:ext cx="152400" cy="152400"/>
          </a:xfrm>
          <a:prstGeom prst="ellipse">
            <a:avLst/>
          </a:prstGeom>
          <a:solidFill>
            <a:schemeClr val="accent1"/>
          </a:solidFill>
          <a:ln cap="sq">
            <a:noFill/>
            <a:prstDash val="solid"/>
            <a:miter/>
          </a:ln>
        </p:spPr>
        <p:txBody>
          <a:bodyPr vert="horz" wrap="square" lIns="91440" tIns="45720" rIns="91440" bIns="45720" rtlCol="false" anchor="ctr"/>
          <a:lstStyle/>
          <a:p>
            <a:pPr algn="ctr">
              <a:lnSpc>
                <a:spcPct val="100000"/>
              </a:lnSpc>
            </a:pPr>
            <a:endParaRPr kumimoji="true" lang="zh-CN" altLang="en-US"/>
          </a:p>
        </p:txBody>
      </p:sp>
      <p:sp>
        <p:nvSpPr>
          <p:cNvPr id="737" name="标题 1"/>
          <p:cNvSpPr txBox="true"/>
          <p:nvPr/>
        </p:nvSpPr>
        <p:spPr>
          <a:xfrm rot="0" flipH="false" flipV="true">
            <a:off x="6019800" y="3598544"/>
            <a:ext cx="152400" cy="152400"/>
          </a:xfrm>
          <a:prstGeom prst="ellipse">
            <a:avLst/>
          </a:prstGeom>
          <a:solidFill>
            <a:schemeClr val="accent2"/>
          </a:solidFill>
          <a:ln cap="sq">
            <a:noFill/>
            <a:prstDash val="solid"/>
            <a:miter/>
          </a:ln>
        </p:spPr>
        <p:txBody>
          <a:bodyPr vert="horz" wrap="square" lIns="91440" tIns="45720" rIns="91440" bIns="45720" rtlCol="false" anchor="ctr"/>
          <a:lstStyle/>
          <a:p>
            <a:pPr algn="ctr">
              <a:lnSpc>
                <a:spcPct val="100000"/>
              </a:lnSpc>
            </a:pPr>
            <a:endParaRPr kumimoji="true" lang="zh-CN" altLang="en-US"/>
          </a:p>
        </p:txBody>
      </p:sp>
      <p:sp>
        <p:nvSpPr>
          <p:cNvPr id="738" name="标题 1"/>
          <p:cNvSpPr txBox="true"/>
          <p:nvPr/>
        </p:nvSpPr>
        <p:spPr>
          <a:xfrm rot="0" flipH="false" flipV="true">
            <a:off x="9837420" y="3598544"/>
            <a:ext cx="152400" cy="152400"/>
          </a:xfrm>
          <a:prstGeom prst="ellipse">
            <a:avLst/>
          </a:prstGeom>
          <a:solidFill>
            <a:schemeClr val="accent1"/>
          </a:solidFill>
          <a:ln cap="sq">
            <a:noFill/>
            <a:prstDash val="solid"/>
            <a:miter/>
          </a:ln>
        </p:spPr>
        <p:txBody>
          <a:bodyPr vert="horz" wrap="square" lIns="91440" tIns="45720" rIns="91440" bIns="45720" rtlCol="false" anchor="ctr"/>
          <a:lstStyle/>
          <a:p>
            <a:pPr algn="ctr">
              <a:lnSpc>
                <a:spcPct val="100000"/>
              </a:lnSpc>
            </a:pPr>
            <a:endParaRPr kumimoji="true" lang="zh-CN" altLang="en-US"/>
          </a:p>
        </p:txBody>
      </p:sp>
      <p:sp>
        <p:nvSpPr>
          <p:cNvPr id="739" name="标题 1"/>
          <p:cNvSpPr txBox="true"/>
          <p:nvPr/>
        </p:nvSpPr>
        <p:spPr>
          <a:xfrm rot="0" flipH="false" flipV="false">
            <a:off x="3523093" y="2470011"/>
            <a:ext cx="1030084" cy="510360"/>
          </a:xfrm>
          <a:prstGeom prst="rightArrow">
            <a:avLst>
              <a:gd name="adj1" fmla="val 53836"/>
              <a:gd name="adj2" fmla="val 49472"/>
            </a:avLst>
          </a:prstGeom>
          <a:solidFill>
            <a:schemeClr val="accent1">
              <a:lumMod val="20000"/>
              <a:lumOff val="80000"/>
            </a:schemeClr>
          </a:solidFill>
          <a:ln cap="sq">
            <a:noFill/>
            <a:prstDash val="solid"/>
            <a:miter/>
          </a:ln>
        </p:spPr>
        <p:txBody>
          <a:bodyPr vert="horz" wrap="square" lIns="91440" tIns="45720" rIns="91440" bIns="45720" rtlCol="false" anchor="ctr"/>
          <a:lstStyle/>
          <a:p>
            <a:pPr algn="ctr">
              <a:lnSpc>
                <a:spcPct val="100000"/>
              </a:lnSpc>
            </a:pPr>
            <a:endParaRPr kumimoji="true" lang="zh-CN" altLang="en-US"/>
          </a:p>
        </p:txBody>
      </p:sp>
      <p:sp>
        <p:nvSpPr>
          <p:cNvPr id="740" name="标题 1"/>
          <p:cNvSpPr txBox="true"/>
          <p:nvPr/>
        </p:nvSpPr>
        <p:spPr>
          <a:xfrm rot="0" flipH="false" flipV="false">
            <a:off x="7377187" y="2442242"/>
            <a:ext cx="1030084" cy="510360"/>
          </a:xfrm>
          <a:prstGeom prst="rightArrow">
            <a:avLst>
              <a:gd name="adj1" fmla="val 53836"/>
              <a:gd name="adj2" fmla="val 49472"/>
            </a:avLst>
          </a:prstGeom>
          <a:solidFill>
            <a:schemeClr val="accent1">
              <a:lumMod val="20000"/>
              <a:lumOff val="80000"/>
            </a:schemeClr>
          </a:solidFill>
          <a:ln cap="sq">
            <a:noFill/>
            <a:prstDash val="solid"/>
            <a:miter/>
          </a:ln>
        </p:spPr>
        <p:txBody>
          <a:bodyPr vert="horz" wrap="square" lIns="91440" tIns="45720" rIns="91440" bIns="45720" rtlCol="false" anchor="ctr"/>
          <a:lstStyle/>
          <a:p>
            <a:pPr algn="ctr">
              <a:lnSpc>
                <a:spcPct val="100000"/>
              </a:lnSpc>
            </a:pPr>
            <a:endParaRPr kumimoji="true" lang="zh-CN" altLang="en-US"/>
          </a:p>
        </p:txBody>
      </p:sp>
      <p:sp>
        <p:nvSpPr>
          <p:cNvPr id="741"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742"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743"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zh-CN" sz="2800">
                <a:ln w="12700">
                  <a:noFill/>
                </a:ln>
                <a:solidFill>
                  <a:schemeClr val="tx1">
                    <a:alpha val="100000"/>
                  </a:schemeClr>
                </a:solidFill>
                <a:latin typeface="Source Han Sans CN Bold"/>
                <a:ea typeface="Source Han Sans CN Bold"/>
                <a:cs typeface="Source Han Sans CN Bold"/>
              </a:rPr>
              <a:t>项目流程介绍</a:t>
            </a:r>
            <a:endParaRPr/>
          </a:p>
        </p:txBody>
      </p:sp>
    </p:spTree>
  </p:cSld>
</p:sld>
</file>

<file path=ppt/slides/slide7.xml><?xml version="1.0" encoding="utf-8"?>
<p:sld xmlns:a="http://schemas.openxmlformats.org/drawingml/2006/main" xmlns:p="http://schemas.openxmlformats.org/presentationml/2006/main" xmlns:r="http://schemas.openxmlformats.org/officeDocument/2006/relationships">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744" name=""/>
        <p:cNvGrpSpPr/>
        <p:nvPr/>
      </p:nvGrpSpPr>
      <p:grpSpPr>
        <a:xfrm>
          <a:off x="0" y="0"/>
          <a:ext cx="0" cy="0"/>
          <a:chOff x="0" y="0"/>
          <a:chExt cx="0" cy="0"/>
        </a:xfrm>
      </p:grpSpPr>
      <p:sp>
        <p:nvSpPr>
          <p:cNvPr id="745" name="标题 1"/>
          <p:cNvSpPr txBox="true"/>
          <p:nvPr/>
        </p:nvSpPr>
        <p:spPr>
          <a:xfrm rot="0" flipH="false" flipV="false">
            <a:off x="0" y="0"/>
            <a:ext cx="12210287" cy="6869765"/>
          </a:xfrm>
          <a:prstGeom prst="rect">
            <a:avLst/>
          </a:prstGeom>
          <a:gradFill>
            <a:gsLst>
              <a:gs pos="49000">
                <a:schemeClr val="bg1">
                  <a:alpha val="100000"/>
                </a:schemeClr>
              </a:gs>
              <a:gs pos="100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746" name="标题 1"/>
          <p:cNvSpPr txBox="true"/>
          <p:nvPr/>
        </p:nvSpPr>
        <p:spPr>
          <a:xfrm rot="10800000" flipH="true" flipV="false">
            <a:off x="-9143" y="473561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747" name="标题 1"/>
          <p:cNvSpPr txBox="true"/>
          <p:nvPr/>
        </p:nvSpPr>
        <p:spPr>
          <a:xfrm rot="10800000" flipH="true" flipV="false">
            <a:off x="-13442" y="3051826"/>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748" name="标题 1"/>
          <p:cNvSpPr txBox="true"/>
          <p:nvPr/>
        </p:nvSpPr>
        <p:spPr>
          <a:xfrm rot="10800000" flipH="true" flipV="false">
            <a:off x="-14910" y="196272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749" name="标题 1"/>
          <p:cNvSpPr txBox="true"/>
          <p:nvPr/>
        </p:nvSpPr>
        <p:spPr>
          <a:xfrm rot="10800000" flipH="true" flipV="false">
            <a:off x="0" y="-1"/>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bg1">
                  <a:alpha val="51004"/>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750" name="标题 1"/>
          <p:cNvSpPr txBox="true"/>
          <p:nvPr/>
        </p:nvSpPr>
        <p:spPr>
          <a:xfrm rot="0" flipH="false" flipV="false">
            <a:off x="-1291" y="5597387"/>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100000"/>
                </a:schemeClr>
              </a:gs>
              <a:gs pos="54000">
                <a:schemeClr val="accent1">
                  <a:lumMod val="40000"/>
                  <a:lumOff val="60000"/>
                  <a:alpha val="100000"/>
                </a:schemeClr>
              </a:gs>
            </a:gsLst>
            <a:lin ang="168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751" name="标题 1"/>
          <p:cNvSpPr txBox="true"/>
          <p:nvPr/>
        </p:nvSpPr>
        <p:spPr>
          <a:xfrm rot="10800000" flipH="true" flipV="false">
            <a:off x="5093" y="727143"/>
            <a:ext cx="12210286" cy="1282584"/>
          </a:xfrm>
          <a:custGeom>
            <a:avLst/>
            <a:gdLst>
              <a:gd name="connsiteX0" fmla="*/ 12210286 w 12210286"/>
              <a:gd name="connsiteY0" fmla="*/ 1282584 h 1282584"/>
              <a:gd name="connsiteX1" fmla="*/ 0 w 12210286"/>
              <a:gd name="connsiteY1" fmla="*/ 1282584 h 1282584"/>
              <a:gd name="connsiteX2" fmla="*/ 0 w 12210286"/>
              <a:gd name="connsiteY2" fmla="*/ 502592 h 1282584"/>
              <a:gd name="connsiteX3" fmla="*/ 2675007 w 12210286"/>
              <a:gd name="connsiteY3" fmla="*/ 495 h 1282584"/>
              <a:gd name="connsiteX4" fmla="*/ 12037528 w 12210286"/>
              <a:gd name="connsiteY4" fmla="*/ 580417 h 1282584"/>
              <a:gd name="connsiteX5" fmla="*/ 12210286 w 12210286"/>
              <a:gd name="connsiteY5" fmla="*/ 510053 h 1282584"/>
            </a:gdLst>
            <a:rect l="l" t="t" r="r" b="b"/>
            <a:pathLst>
              <a:path w="12210286" h="1282584">
                <a:moveTo>
                  <a:pt x="12210286" y="1282584"/>
                </a:moveTo>
                <a:lnTo>
                  <a:pt x="0" y="1282584"/>
                </a:lnTo>
                <a:lnTo>
                  <a:pt x="0" y="502592"/>
                </a:lnTo>
                <a:cubicBezTo>
                  <a:pt x="891669" y="121742"/>
                  <a:pt x="1783338" y="-9175"/>
                  <a:pt x="2675007" y="495"/>
                </a:cubicBezTo>
                <a:cubicBezTo>
                  <a:pt x="5795848" y="34341"/>
                  <a:pt x="8916688" y="1790380"/>
                  <a:pt x="12037528" y="580417"/>
                </a:cubicBezTo>
                <a:lnTo>
                  <a:pt x="12210286" y="510053"/>
                </a:lnTo>
                <a:close/>
              </a:path>
            </a:pathLst>
          </a:custGeom>
          <a:gradFill>
            <a:gsLst>
              <a:gs pos="0">
                <a:schemeClr val="accent1">
                  <a:lumMod val="20000"/>
                  <a:lumOff val="80000"/>
                  <a:alpha val="0"/>
                </a:schemeClr>
              </a:gs>
              <a:gs pos="54000">
                <a:schemeClr val="bg1">
                  <a:alpha val="86000"/>
                </a:schemeClr>
              </a:gs>
            </a:gsLst>
            <a:lin ang="162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752" name="标题 1"/>
          <p:cNvSpPr txBox="true"/>
          <p:nvPr/>
        </p:nvSpPr>
        <p:spPr>
          <a:xfrm rot="0" flipH="false" flipV="false">
            <a:off x="724174" y="2981979"/>
            <a:ext cx="5131594" cy="1761290"/>
          </a:xfrm>
          <a:prstGeom prst="rect">
            <a:avLst/>
          </a:prstGeom>
          <a:noFill/>
          <a:ln cap="sq">
            <a:noFill/>
          </a:ln>
        </p:spPr>
        <p:txBody>
          <a:bodyPr vert="horz" wrap="square" lIns="0" tIns="0" rIns="0" bIns="0" rtlCol="false" anchor="t"/>
          <a:lstStyle/>
          <a:p>
            <a:pPr algn="l">
              <a:lnSpc>
                <a:spcPct val="130000"/>
              </a:lnSpc>
            </a:pPr>
            <a:r>
              <a:rPr lang="zh-CN" sz="4000">
                <a:ln w="12700">
                  <a:noFill/>
                </a:ln>
                <a:solidFill>
                  <a:schemeClr val="tx1">
                    <a:alpha val="100000"/>
                  </a:schemeClr>
                </a:solidFill>
                <a:latin typeface="Source Han Sans CN Bold"/>
                <a:ea typeface="Source Han Sans CN Bold"/>
                <a:cs typeface="Source Han Sans CN Bold"/>
              </a:rPr>
              <a:t>项目特色</a:t>
            </a:r>
            <a:endParaRPr/>
          </a:p>
        </p:txBody>
      </p:sp>
      <p:sp>
        <p:nvSpPr>
          <p:cNvPr id="753" name="标题 1"/>
          <p:cNvSpPr txBox="true"/>
          <p:nvPr/>
        </p:nvSpPr>
        <p:spPr>
          <a:xfrm rot="0" flipH="false" flipV="false">
            <a:off x="732251" y="1728457"/>
            <a:ext cx="3606069" cy="1282586"/>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PART-</a:t>
            </a:r>
            <a:endParaRPr lang="zh-CN"/>
          </a:p>
        </p:txBody>
      </p:sp>
      <p:sp>
        <p:nvSpPr>
          <p:cNvPr id="754" name="标题 1"/>
          <p:cNvSpPr txBox="true"/>
          <p:nvPr/>
        </p:nvSpPr>
        <p:spPr>
          <a:xfrm rot="0" flipH="false" flipV="false">
            <a:off x="791709" y="935457"/>
            <a:ext cx="1966408" cy="244185"/>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false" anchor="ctr"/>
          <a:lstStyle/>
          <a:p>
            <a:pPr algn="l">
              <a:lnSpc>
                <a:spcPct val="110000"/>
              </a:lnSpc>
            </a:pPr>
            <a:endParaRPr lang="zh-CN"/>
          </a:p>
        </p:txBody>
      </p:sp>
      <p:sp>
        <p:nvSpPr>
          <p:cNvPr id="755" name="标题 1"/>
          <p:cNvSpPr txBox="true"/>
          <p:nvPr/>
        </p:nvSpPr>
        <p:spPr>
          <a:xfrm rot="0" flipH="false" flipV="false">
            <a:off x="3702634" y="58069"/>
            <a:ext cx="2467683" cy="2952974"/>
          </a:xfrm>
          <a:prstGeom prst="rect">
            <a:avLst/>
          </a:prstGeom>
          <a:noFill/>
          <a:ln cap="sq">
            <a:noFill/>
          </a:ln>
          <a:effectLst>
            <a:outerShdw blurRad="457200" dist="127000" dir="5400000" sx="90000" sy="90000" kx="0" ky="0" algn="b" rotWithShape="false">
              <a:srgbClr val="4E82EA">
                <a:alpha val="60000"/>
              </a:srgbClr>
            </a:outerShdw>
          </a:effectLst>
        </p:spPr>
        <p:txBody>
          <a:bodyPr vert="horz" wrap="square" lIns="0" tIns="0" rIns="0" bIns="0" rtlCol="false" anchor="b"/>
          <a:lstStyle/>
          <a:p>
            <a:pPr algn="l">
              <a:lnSpc>
                <a:spcPct val="110000"/>
              </a:lnSpc>
            </a:pPr>
            <a:r>
              <a:rPr lang="en-US" sz="8000">
                <a:ln w="12700">
                  <a:noFill/>
                </a:ln>
                <a:solidFill>
                  <a:schemeClr val="accent1">
                    <a:lumMod val="75000"/>
                    <a:alpha val="100000"/>
                  </a:schemeClr>
                </a:solidFill>
                <a:latin typeface="Source Han Sans CN Bold"/>
                <a:ea typeface="Source Han Sans CN Bold"/>
                <a:cs typeface="Source Han Sans CN Bold"/>
              </a:rPr>
              <a:t>02</a:t>
            </a:r>
            <a:endParaRPr lang="zh-CN"/>
          </a:p>
        </p:txBody>
      </p:sp>
      <p:pic>
        <p:nvPicPr>
          <p:cNvPr id="756" name=""/>
          <p:cNvPicPr>
            <a:picLocks noChangeAspect="true"/>
          </p:cNvPicPr>
          <p:nvPr/>
        </p:nvPicPr>
        <p:blipFill>
          <a:blip r:embed="rId1"/>
          <a:stretch>
            <a:fillRect/>
          </a:stretch>
        </p:blipFill>
        <p:spPr>
          <a:xfrm rot="0" flipH="false" flipV="false">
            <a:off x="7853680" y="727143"/>
            <a:ext cx="3212591" cy="5071872"/>
          </a:xfrm>
          <a:prstGeom prst="rect"/>
        </p:spPr>
      </p:pic>
    </p:spTree>
  </p:cSld>
</p:sld>
</file>

<file path=ppt/slides/slide8.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757" name=""/>
        <p:cNvGrpSpPr/>
        <p:nvPr/>
      </p:nvGrpSpPr>
      <p:grpSpPr>
        <a:xfrm>
          <a:off x="0" y="0"/>
          <a:ext cx="0" cy="0"/>
          <a:chOff x="0" y="0"/>
          <a:chExt cx="0" cy="0"/>
        </a:xfrm>
      </p:grpSpPr>
      <p:sp>
        <p:nvSpPr>
          <p:cNvPr id="758" name="标题 1"/>
          <p:cNvSpPr txBox="true"/>
          <p:nvPr/>
        </p:nvSpPr>
        <p:spPr>
          <a:xfrm rot="0" flipH="false" flipV="false">
            <a:off x="-11460" y="-10506"/>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grpSp>
        <p:nvGrpSpPr>
          <p:cNvPr id="759" name=""/>
          <p:cNvGrpSpPr/>
          <p:nvPr/>
        </p:nvGrpSpPr>
        <p:grpSpPr>
          <a:xfrm>
            <a:off x="11368101" y="3121840"/>
            <a:ext cx="606234" cy="1086533"/>
            <a:chOff x="11368101" y="3121840"/>
            <a:chExt cx="606234" cy="1086533"/>
          </a:xfrm>
        </p:grpSpPr>
        <p:sp>
          <p:nvSpPr>
            <p:cNvPr id="760" name="标题 1"/>
            <p:cNvSpPr txBox="true"/>
            <p:nvPr/>
          </p:nvSpPr>
          <p:spPr>
            <a:xfrm rot="-2700000" flipH="false" flipV="false">
              <a:off x="11626815" y="3040583"/>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61" name="标题 1"/>
            <p:cNvSpPr txBox="true"/>
            <p:nvPr/>
          </p:nvSpPr>
          <p:spPr>
            <a:xfrm rot="-2699514" flipH="false" flipV="false">
              <a:off x="11287169" y="3861246"/>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62" name=""/>
          <p:cNvGrpSpPr/>
          <p:nvPr/>
        </p:nvGrpSpPr>
        <p:grpSpPr>
          <a:xfrm>
            <a:off x="33331" y="3121706"/>
            <a:ext cx="606009" cy="1086097"/>
            <a:chOff x="33331" y="3121706"/>
            <a:chExt cx="606009" cy="1086097"/>
          </a:xfrm>
        </p:grpSpPr>
        <p:sp>
          <p:nvSpPr>
            <p:cNvPr id="763" name="标题 1"/>
            <p:cNvSpPr txBox="true"/>
            <p:nvPr/>
          </p:nvSpPr>
          <p:spPr>
            <a:xfrm rot="-2700000" flipH="false" flipV="false">
              <a:off x="292179" y="3040449"/>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64" name="标题 1"/>
            <p:cNvSpPr txBox="true"/>
            <p:nvPr/>
          </p:nvSpPr>
          <p:spPr>
            <a:xfrm rot="-2699514" flipH="false" flipV="false">
              <a:off x="-47892" y="3860676"/>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65" name=""/>
          <p:cNvGrpSpPr/>
          <p:nvPr/>
        </p:nvGrpSpPr>
        <p:grpSpPr>
          <a:xfrm>
            <a:off x="291056" y="3121956"/>
            <a:ext cx="605995" cy="1086122"/>
            <a:chOff x="291056" y="3121956"/>
            <a:chExt cx="605995" cy="1086122"/>
          </a:xfrm>
        </p:grpSpPr>
        <p:sp>
          <p:nvSpPr>
            <p:cNvPr id="766" name="标题 1"/>
            <p:cNvSpPr txBox="true"/>
            <p:nvPr/>
          </p:nvSpPr>
          <p:spPr>
            <a:xfrm rot="-2700000" flipH="false" flipV="false">
              <a:off x="549890" y="3040699"/>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67" name="标题 1"/>
            <p:cNvSpPr txBox="true"/>
            <p:nvPr/>
          </p:nvSpPr>
          <p:spPr>
            <a:xfrm rot="-2699514" flipH="false" flipV="false">
              <a:off x="209833" y="3860951"/>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68" name=""/>
          <p:cNvGrpSpPr/>
          <p:nvPr/>
        </p:nvGrpSpPr>
        <p:grpSpPr>
          <a:xfrm>
            <a:off x="548863" y="3121516"/>
            <a:ext cx="606614" cy="1086742"/>
            <a:chOff x="548863" y="3121516"/>
            <a:chExt cx="606614" cy="1086742"/>
          </a:xfrm>
        </p:grpSpPr>
        <p:sp>
          <p:nvSpPr>
            <p:cNvPr id="769" name="标题 1"/>
            <p:cNvSpPr txBox="true"/>
            <p:nvPr/>
          </p:nvSpPr>
          <p:spPr>
            <a:xfrm rot="-2699514" flipH="false" flipV="false">
              <a:off x="808350" y="3040293"/>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70" name="标题 1"/>
            <p:cNvSpPr txBox="true"/>
            <p:nvPr/>
          </p:nvSpPr>
          <p:spPr>
            <a:xfrm rot="-2700000" flipH="false" flipV="false">
              <a:off x="467606" y="3861097"/>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71" name=""/>
          <p:cNvGrpSpPr/>
          <p:nvPr/>
        </p:nvGrpSpPr>
        <p:grpSpPr>
          <a:xfrm>
            <a:off x="1065003" y="3121967"/>
            <a:ext cx="605973" cy="1086144"/>
            <a:chOff x="1065003" y="3121967"/>
            <a:chExt cx="605973" cy="1086144"/>
          </a:xfrm>
        </p:grpSpPr>
        <p:sp>
          <p:nvSpPr>
            <p:cNvPr id="772" name="标题 1"/>
            <p:cNvSpPr txBox="true"/>
            <p:nvPr/>
          </p:nvSpPr>
          <p:spPr>
            <a:xfrm rot="-2700000" flipH="false" flipV="false">
              <a:off x="1323815" y="3040710"/>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73" name="标题 1"/>
            <p:cNvSpPr txBox="true"/>
            <p:nvPr/>
          </p:nvSpPr>
          <p:spPr>
            <a:xfrm rot="-2699514" flipH="false" flipV="false">
              <a:off x="983780" y="3860984"/>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74" name=""/>
          <p:cNvGrpSpPr/>
          <p:nvPr/>
        </p:nvGrpSpPr>
        <p:grpSpPr>
          <a:xfrm>
            <a:off x="1322788" y="3121549"/>
            <a:ext cx="606635" cy="1086720"/>
            <a:chOff x="1322788" y="3121549"/>
            <a:chExt cx="606635" cy="1086720"/>
          </a:xfrm>
        </p:grpSpPr>
        <p:sp>
          <p:nvSpPr>
            <p:cNvPr id="775" name="标题 1"/>
            <p:cNvSpPr txBox="true"/>
            <p:nvPr/>
          </p:nvSpPr>
          <p:spPr>
            <a:xfrm rot="-2699514" flipH="false" flipV="false">
              <a:off x="1582296" y="3040326"/>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76" name="标题 1"/>
            <p:cNvSpPr txBox="true"/>
            <p:nvPr/>
          </p:nvSpPr>
          <p:spPr>
            <a:xfrm rot="-2700000" flipH="false" flipV="false">
              <a:off x="1241531" y="3861108"/>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77" name=""/>
          <p:cNvGrpSpPr/>
          <p:nvPr/>
        </p:nvGrpSpPr>
        <p:grpSpPr>
          <a:xfrm>
            <a:off x="1581224" y="3121706"/>
            <a:ext cx="605955" cy="1086174"/>
            <a:chOff x="1581224" y="3121706"/>
            <a:chExt cx="605955" cy="1086174"/>
          </a:xfrm>
        </p:grpSpPr>
        <p:sp>
          <p:nvSpPr>
            <p:cNvPr id="778" name="标题 1"/>
            <p:cNvSpPr txBox="true"/>
            <p:nvPr/>
          </p:nvSpPr>
          <p:spPr>
            <a:xfrm rot="-2700000" flipH="false" flipV="false">
              <a:off x="1840018" y="3040449"/>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79" name="标题 1"/>
            <p:cNvSpPr txBox="true"/>
            <p:nvPr/>
          </p:nvSpPr>
          <p:spPr>
            <a:xfrm rot="-2699514" flipH="false" flipV="false">
              <a:off x="1500001" y="3860753"/>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80" name=""/>
          <p:cNvGrpSpPr/>
          <p:nvPr/>
        </p:nvGrpSpPr>
        <p:grpSpPr>
          <a:xfrm>
            <a:off x="1838950" y="3121967"/>
            <a:ext cx="605943" cy="1086178"/>
            <a:chOff x="1838950" y="3121967"/>
            <a:chExt cx="605943" cy="1086178"/>
          </a:xfrm>
        </p:grpSpPr>
        <p:sp>
          <p:nvSpPr>
            <p:cNvPr id="781" name="标题 1"/>
            <p:cNvSpPr txBox="true"/>
            <p:nvPr/>
          </p:nvSpPr>
          <p:spPr>
            <a:xfrm rot="-2700000" flipH="false" flipV="false">
              <a:off x="2097728" y="3040710"/>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82" name="标题 1"/>
            <p:cNvSpPr txBox="true"/>
            <p:nvPr/>
          </p:nvSpPr>
          <p:spPr>
            <a:xfrm rot="-2699514" flipH="false" flipV="false">
              <a:off x="1757727" y="3861018"/>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83" name=""/>
          <p:cNvGrpSpPr/>
          <p:nvPr/>
        </p:nvGrpSpPr>
        <p:grpSpPr>
          <a:xfrm>
            <a:off x="2096712" y="3121582"/>
            <a:ext cx="606658" cy="1086687"/>
            <a:chOff x="2096712" y="3121582"/>
            <a:chExt cx="606658" cy="1086687"/>
          </a:xfrm>
        </p:grpSpPr>
        <p:sp>
          <p:nvSpPr>
            <p:cNvPr id="784" name="标题 1"/>
            <p:cNvSpPr txBox="true"/>
            <p:nvPr/>
          </p:nvSpPr>
          <p:spPr>
            <a:xfrm rot="-2699514" flipH="false" flipV="false">
              <a:off x="2356243" y="3040359"/>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85" name="标题 1"/>
            <p:cNvSpPr txBox="true"/>
            <p:nvPr/>
          </p:nvSpPr>
          <p:spPr>
            <a:xfrm rot="-2700000" flipH="false" flipV="false">
              <a:off x="2015455" y="3861108"/>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86" name=""/>
          <p:cNvGrpSpPr/>
          <p:nvPr/>
        </p:nvGrpSpPr>
        <p:grpSpPr>
          <a:xfrm>
            <a:off x="2355171" y="3121718"/>
            <a:ext cx="605943" cy="1086196"/>
            <a:chOff x="2355171" y="3121718"/>
            <a:chExt cx="605943" cy="1086196"/>
          </a:xfrm>
        </p:grpSpPr>
        <p:sp>
          <p:nvSpPr>
            <p:cNvPr id="787" name="标题 1"/>
            <p:cNvSpPr txBox="true"/>
            <p:nvPr/>
          </p:nvSpPr>
          <p:spPr>
            <a:xfrm rot="-2700000" flipH="false" flipV="false">
              <a:off x="2613942" y="3040461"/>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88" name="标题 1"/>
            <p:cNvSpPr txBox="true"/>
            <p:nvPr/>
          </p:nvSpPr>
          <p:spPr>
            <a:xfrm rot="-2699514" flipH="false" flipV="false">
              <a:off x="2273948" y="3860787"/>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89" name=""/>
          <p:cNvGrpSpPr/>
          <p:nvPr/>
        </p:nvGrpSpPr>
        <p:grpSpPr>
          <a:xfrm>
            <a:off x="2612897" y="3121978"/>
            <a:ext cx="605943" cy="1086200"/>
            <a:chOff x="2612897" y="3121978"/>
            <a:chExt cx="605943" cy="1086200"/>
          </a:xfrm>
        </p:grpSpPr>
        <p:sp>
          <p:nvSpPr>
            <p:cNvPr id="790" name="标题 1"/>
            <p:cNvSpPr txBox="true"/>
            <p:nvPr/>
          </p:nvSpPr>
          <p:spPr>
            <a:xfrm rot="-2700000" flipH="false" flipV="false">
              <a:off x="2871653" y="3040721"/>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91" name="标题 1"/>
            <p:cNvSpPr txBox="true"/>
            <p:nvPr/>
          </p:nvSpPr>
          <p:spPr>
            <a:xfrm rot="-2699514" flipH="false" flipV="false">
              <a:off x="2531674" y="3861051"/>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92" name=""/>
          <p:cNvGrpSpPr/>
          <p:nvPr/>
        </p:nvGrpSpPr>
        <p:grpSpPr>
          <a:xfrm>
            <a:off x="2870626" y="3121615"/>
            <a:ext cx="606691" cy="1086665"/>
            <a:chOff x="2870626" y="3121615"/>
            <a:chExt cx="606691" cy="1086665"/>
          </a:xfrm>
        </p:grpSpPr>
        <p:sp>
          <p:nvSpPr>
            <p:cNvPr id="793" name="标题 1"/>
            <p:cNvSpPr txBox="true"/>
            <p:nvPr/>
          </p:nvSpPr>
          <p:spPr>
            <a:xfrm rot="-2699514" flipH="false" flipV="false">
              <a:off x="3130190" y="3040392"/>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94" name="标题 1"/>
            <p:cNvSpPr txBox="true"/>
            <p:nvPr/>
          </p:nvSpPr>
          <p:spPr>
            <a:xfrm rot="-2700000" flipH="false" flipV="false">
              <a:off x="2789369" y="3861119"/>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95" name=""/>
          <p:cNvGrpSpPr/>
          <p:nvPr/>
        </p:nvGrpSpPr>
        <p:grpSpPr>
          <a:xfrm>
            <a:off x="3129129" y="3121729"/>
            <a:ext cx="605943" cy="1086218"/>
            <a:chOff x="3129129" y="3121729"/>
            <a:chExt cx="605943" cy="1086218"/>
          </a:xfrm>
        </p:grpSpPr>
        <p:sp>
          <p:nvSpPr>
            <p:cNvPr id="796" name="标题 1"/>
            <p:cNvSpPr txBox="true"/>
            <p:nvPr/>
          </p:nvSpPr>
          <p:spPr>
            <a:xfrm rot="-2700000" flipH="false" flipV="false">
              <a:off x="3387856" y="3040472"/>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797" name="标题 1"/>
            <p:cNvSpPr txBox="true"/>
            <p:nvPr/>
          </p:nvSpPr>
          <p:spPr>
            <a:xfrm rot="-2699514" flipH="false" flipV="false">
              <a:off x="3047906" y="3860820"/>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798" name=""/>
          <p:cNvGrpSpPr/>
          <p:nvPr/>
        </p:nvGrpSpPr>
        <p:grpSpPr>
          <a:xfrm>
            <a:off x="3386843" y="3121978"/>
            <a:ext cx="605943" cy="1086233"/>
            <a:chOff x="3386843" y="3121978"/>
            <a:chExt cx="605943" cy="1086233"/>
          </a:xfrm>
        </p:grpSpPr>
        <p:sp>
          <p:nvSpPr>
            <p:cNvPr id="799" name="标题 1"/>
            <p:cNvSpPr txBox="true"/>
            <p:nvPr/>
          </p:nvSpPr>
          <p:spPr>
            <a:xfrm rot="-2700000" flipH="false" flipV="false">
              <a:off x="3645567" y="3040721"/>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00" name="标题 1"/>
            <p:cNvSpPr txBox="true"/>
            <p:nvPr/>
          </p:nvSpPr>
          <p:spPr>
            <a:xfrm rot="-2699514" flipH="false" flipV="false">
              <a:off x="3305620" y="3861084"/>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01" name=""/>
          <p:cNvGrpSpPr/>
          <p:nvPr/>
        </p:nvGrpSpPr>
        <p:grpSpPr>
          <a:xfrm>
            <a:off x="3903067" y="3121729"/>
            <a:ext cx="605952" cy="1086251"/>
            <a:chOff x="3903067" y="3121729"/>
            <a:chExt cx="605952" cy="1086251"/>
          </a:xfrm>
        </p:grpSpPr>
        <p:sp>
          <p:nvSpPr>
            <p:cNvPr id="802" name="标题 1"/>
            <p:cNvSpPr txBox="true"/>
            <p:nvPr/>
          </p:nvSpPr>
          <p:spPr>
            <a:xfrm rot="-2700000" flipH="false" flipV="false">
              <a:off x="4161781" y="3040472"/>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03" name="标题 1"/>
            <p:cNvSpPr txBox="true"/>
            <p:nvPr/>
          </p:nvSpPr>
          <p:spPr>
            <a:xfrm rot="-2699514" flipH="false" flipV="false">
              <a:off x="3821853" y="3860853"/>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04" name=""/>
          <p:cNvGrpSpPr/>
          <p:nvPr/>
        </p:nvGrpSpPr>
        <p:grpSpPr>
          <a:xfrm>
            <a:off x="4160777" y="3121989"/>
            <a:ext cx="605956" cy="1086266"/>
            <a:chOff x="4160777" y="3121989"/>
            <a:chExt cx="605956" cy="1086266"/>
          </a:xfrm>
        </p:grpSpPr>
        <p:sp>
          <p:nvSpPr>
            <p:cNvPr id="805" name="标题 1"/>
            <p:cNvSpPr txBox="true"/>
            <p:nvPr/>
          </p:nvSpPr>
          <p:spPr>
            <a:xfrm rot="-2700000" flipH="false" flipV="false">
              <a:off x="4419491" y="3040732"/>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06" name="标题 1"/>
            <p:cNvSpPr txBox="true"/>
            <p:nvPr/>
          </p:nvSpPr>
          <p:spPr>
            <a:xfrm rot="-2699514" flipH="false" flipV="false">
              <a:off x="4079567" y="3861128"/>
              <a:ext cx="768389" cy="88447"/>
            </a:xfrm>
            <a:custGeom>
              <a:avLst/>
              <a:gdLst>
                <a:gd name="connsiteX0" fmla="*/ 0 w 768389"/>
                <a:gd name="connsiteY0" fmla="*/ 0 h 88447"/>
                <a:gd name="connsiteX1" fmla="*/ 768390 w 768389"/>
                <a:gd name="connsiteY1" fmla="*/ 0 h 88447"/>
                <a:gd name="connsiteX2" fmla="*/ 768390 w 768389"/>
                <a:gd name="connsiteY2" fmla="*/ 88448 h 88447"/>
                <a:gd name="connsiteX3" fmla="*/ 0 w 768389"/>
                <a:gd name="connsiteY3" fmla="*/ 88448 h 88447"/>
              </a:gdLst>
              <a:rect l="l" t="t" r="r" b="b"/>
              <a:pathLst>
                <a:path w="768389" h="88447">
                  <a:moveTo>
                    <a:pt x="0" y="0"/>
                  </a:moveTo>
                  <a:lnTo>
                    <a:pt x="768390" y="0"/>
                  </a:lnTo>
                  <a:lnTo>
                    <a:pt x="768390"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07" name=""/>
          <p:cNvGrpSpPr/>
          <p:nvPr/>
        </p:nvGrpSpPr>
        <p:grpSpPr>
          <a:xfrm>
            <a:off x="4418464" y="3121692"/>
            <a:ext cx="606747" cy="1086599"/>
            <a:chOff x="4418464" y="3121692"/>
            <a:chExt cx="606747" cy="1086599"/>
          </a:xfrm>
        </p:grpSpPr>
        <p:sp>
          <p:nvSpPr>
            <p:cNvPr id="808" name="标题 1"/>
            <p:cNvSpPr txBox="true"/>
            <p:nvPr/>
          </p:nvSpPr>
          <p:spPr>
            <a:xfrm rot="-2699514" flipH="false" flipV="false">
              <a:off x="4678084" y="3040469"/>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09" name="标题 1"/>
            <p:cNvSpPr txBox="true"/>
            <p:nvPr/>
          </p:nvSpPr>
          <p:spPr>
            <a:xfrm rot="-2700000" flipH="false" flipV="false">
              <a:off x="4337207" y="3861130"/>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10" name=""/>
          <p:cNvGrpSpPr/>
          <p:nvPr/>
        </p:nvGrpSpPr>
        <p:grpSpPr>
          <a:xfrm>
            <a:off x="4676980" y="3121740"/>
            <a:ext cx="605986" cy="1086273"/>
            <a:chOff x="4676980" y="3121740"/>
            <a:chExt cx="605986" cy="1086273"/>
          </a:xfrm>
        </p:grpSpPr>
        <p:sp>
          <p:nvSpPr>
            <p:cNvPr id="811" name="标题 1"/>
            <p:cNvSpPr txBox="true"/>
            <p:nvPr/>
          </p:nvSpPr>
          <p:spPr>
            <a:xfrm rot="-2700000" flipH="false" flipV="false">
              <a:off x="4935694" y="3040483"/>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12" name="标题 1"/>
            <p:cNvSpPr txBox="true"/>
            <p:nvPr/>
          </p:nvSpPr>
          <p:spPr>
            <a:xfrm rot="-2699514" flipH="false" flipV="false">
              <a:off x="4595800" y="3860886"/>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13" name=""/>
          <p:cNvGrpSpPr/>
          <p:nvPr/>
        </p:nvGrpSpPr>
        <p:grpSpPr>
          <a:xfrm>
            <a:off x="4934691" y="3121989"/>
            <a:ext cx="606000" cy="1086299"/>
            <a:chOff x="4934691" y="3121989"/>
            <a:chExt cx="606000" cy="1086299"/>
          </a:xfrm>
        </p:grpSpPr>
        <p:sp>
          <p:nvSpPr>
            <p:cNvPr id="814" name="标题 1"/>
            <p:cNvSpPr txBox="true"/>
            <p:nvPr/>
          </p:nvSpPr>
          <p:spPr>
            <a:xfrm rot="-2700000" flipH="false" flipV="false">
              <a:off x="5193405" y="3040732"/>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15" name="标题 1"/>
            <p:cNvSpPr txBox="true"/>
            <p:nvPr/>
          </p:nvSpPr>
          <p:spPr>
            <a:xfrm rot="-2699514" flipH="false" flipV="false">
              <a:off x="4853525" y="3861161"/>
              <a:ext cx="768389" cy="88447"/>
            </a:xfrm>
            <a:custGeom>
              <a:avLst/>
              <a:gdLst>
                <a:gd name="connsiteX0" fmla="*/ 0 w 768389"/>
                <a:gd name="connsiteY0" fmla="*/ 0 h 88447"/>
                <a:gd name="connsiteX1" fmla="*/ 768390 w 768389"/>
                <a:gd name="connsiteY1" fmla="*/ 0 h 88447"/>
                <a:gd name="connsiteX2" fmla="*/ 768390 w 768389"/>
                <a:gd name="connsiteY2" fmla="*/ 88448 h 88447"/>
                <a:gd name="connsiteX3" fmla="*/ 0 w 768389"/>
                <a:gd name="connsiteY3" fmla="*/ 88448 h 88447"/>
              </a:gdLst>
              <a:rect l="l" t="t" r="r" b="b"/>
              <a:pathLst>
                <a:path w="768389" h="88447">
                  <a:moveTo>
                    <a:pt x="0" y="0"/>
                  </a:moveTo>
                  <a:lnTo>
                    <a:pt x="768390" y="0"/>
                  </a:lnTo>
                  <a:lnTo>
                    <a:pt x="768390"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16" name=""/>
          <p:cNvGrpSpPr/>
          <p:nvPr/>
        </p:nvGrpSpPr>
        <p:grpSpPr>
          <a:xfrm>
            <a:off x="5192389" y="3121726"/>
            <a:ext cx="606780" cy="1086565"/>
            <a:chOff x="5192389" y="3121726"/>
            <a:chExt cx="606780" cy="1086565"/>
          </a:xfrm>
        </p:grpSpPr>
        <p:sp>
          <p:nvSpPr>
            <p:cNvPr id="817" name="标题 1"/>
            <p:cNvSpPr txBox="true"/>
            <p:nvPr/>
          </p:nvSpPr>
          <p:spPr>
            <a:xfrm rot="-2699514" flipH="false" flipV="false">
              <a:off x="5452042" y="3040503"/>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18" name="标题 1"/>
            <p:cNvSpPr txBox="true"/>
            <p:nvPr/>
          </p:nvSpPr>
          <p:spPr>
            <a:xfrm rot="-2700000" flipH="false" flipV="false">
              <a:off x="5111132" y="3861130"/>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19" name=""/>
          <p:cNvGrpSpPr/>
          <p:nvPr/>
        </p:nvGrpSpPr>
        <p:grpSpPr>
          <a:xfrm>
            <a:off x="5450905" y="3121740"/>
            <a:ext cx="606008" cy="1086306"/>
            <a:chOff x="5450905" y="3121740"/>
            <a:chExt cx="606008" cy="1086306"/>
          </a:xfrm>
        </p:grpSpPr>
        <p:sp>
          <p:nvSpPr>
            <p:cNvPr id="820" name="标题 1"/>
            <p:cNvSpPr txBox="true"/>
            <p:nvPr/>
          </p:nvSpPr>
          <p:spPr>
            <a:xfrm rot="-2700000" flipH="false" flipV="false">
              <a:off x="5709619" y="3040483"/>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21" name="标题 1"/>
            <p:cNvSpPr txBox="true"/>
            <p:nvPr/>
          </p:nvSpPr>
          <p:spPr>
            <a:xfrm rot="-2699514" flipH="false" flipV="false">
              <a:off x="5369747" y="3860919"/>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22" name=""/>
          <p:cNvGrpSpPr/>
          <p:nvPr/>
        </p:nvGrpSpPr>
        <p:grpSpPr>
          <a:xfrm>
            <a:off x="5708616" y="3122000"/>
            <a:ext cx="606022" cy="1086321"/>
            <a:chOff x="5708616" y="3122000"/>
            <a:chExt cx="606022" cy="1086321"/>
          </a:xfrm>
        </p:grpSpPr>
        <p:sp>
          <p:nvSpPr>
            <p:cNvPr id="823" name="标题 1"/>
            <p:cNvSpPr txBox="true"/>
            <p:nvPr/>
          </p:nvSpPr>
          <p:spPr>
            <a:xfrm rot="-2700000" flipH="false" flipV="false">
              <a:off x="5967330" y="3040743"/>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24" name="标题 1"/>
            <p:cNvSpPr txBox="true"/>
            <p:nvPr/>
          </p:nvSpPr>
          <p:spPr>
            <a:xfrm rot="-2699514" flipH="false" flipV="false">
              <a:off x="5627472" y="3861194"/>
              <a:ext cx="768389" cy="88447"/>
            </a:xfrm>
            <a:custGeom>
              <a:avLst/>
              <a:gdLst>
                <a:gd name="connsiteX0" fmla="*/ 0 w 768389"/>
                <a:gd name="connsiteY0" fmla="*/ 0 h 88447"/>
                <a:gd name="connsiteX1" fmla="*/ 768390 w 768389"/>
                <a:gd name="connsiteY1" fmla="*/ 0 h 88447"/>
                <a:gd name="connsiteX2" fmla="*/ 768390 w 768389"/>
                <a:gd name="connsiteY2" fmla="*/ 88448 h 88447"/>
                <a:gd name="connsiteX3" fmla="*/ 0 w 768389"/>
                <a:gd name="connsiteY3" fmla="*/ 88448 h 88447"/>
              </a:gdLst>
              <a:rect l="l" t="t" r="r" b="b"/>
              <a:pathLst>
                <a:path w="768389" h="88447">
                  <a:moveTo>
                    <a:pt x="0" y="0"/>
                  </a:moveTo>
                  <a:lnTo>
                    <a:pt x="768390" y="0"/>
                  </a:lnTo>
                  <a:lnTo>
                    <a:pt x="768390"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25" name=""/>
          <p:cNvGrpSpPr/>
          <p:nvPr/>
        </p:nvGrpSpPr>
        <p:grpSpPr>
          <a:xfrm>
            <a:off x="5966303" y="3121759"/>
            <a:ext cx="606813" cy="1086543"/>
            <a:chOff x="5966303" y="3121759"/>
            <a:chExt cx="606813" cy="1086543"/>
          </a:xfrm>
        </p:grpSpPr>
        <p:sp>
          <p:nvSpPr>
            <p:cNvPr id="826" name="标题 1"/>
            <p:cNvSpPr txBox="true"/>
            <p:nvPr/>
          </p:nvSpPr>
          <p:spPr>
            <a:xfrm rot="-2699514" flipH="false" flipV="false">
              <a:off x="6225989" y="3040536"/>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27" name="标题 1"/>
            <p:cNvSpPr txBox="true"/>
            <p:nvPr/>
          </p:nvSpPr>
          <p:spPr>
            <a:xfrm rot="-2700000" flipH="false" flipV="false">
              <a:off x="5885046" y="3861141"/>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28" name=""/>
          <p:cNvGrpSpPr/>
          <p:nvPr/>
        </p:nvGrpSpPr>
        <p:grpSpPr>
          <a:xfrm>
            <a:off x="6482529" y="3122000"/>
            <a:ext cx="606056" cy="1086355"/>
            <a:chOff x="6482529" y="3122000"/>
            <a:chExt cx="606056" cy="1086355"/>
          </a:xfrm>
        </p:grpSpPr>
        <p:sp>
          <p:nvSpPr>
            <p:cNvPr id="829" name="标题 1"/>
            <p:cNvSpPr txBox="true"/>
            <p:nvPr/>
          </p:nvSpPr>
          <p:spPr>
            <a:xfrm rot="-2700000" flipH="false" flipV="false">
              <a:off x="6741243" y="3040743"/>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30" name="标题 1"/>
            <p:cNvSpPr txBox="true"/>
            <p:nvPr/>
          </p:nvSpPr>
          <p:spPr>
            <a:xfrm rot="-2699514" flipH="false" flipV="false">
              <a:off x="6401419" y="3861228"/>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31" name=""/>
          <p:cNvGrpSpPr/>
          <p:nvPr/>
        </p:nvGrpSpPr>
        <p:grpSpPr>
          <a:xfrm>
            <a:off x="6740228" y="3121792"/>
            <a:ext cx="606834" cy="1086510"/>
            <a:chOff x="6740228" y="3121792"/>
            <a:chExt cx="606834" cy="1086510"/>
          </a:xfrm>
        </p:grpSpPr>
        <p:sp>
          <p:nvSpPr>
            <p:cNvPr id="832" name="标题 1"/>
            <p:cNvSpPr txBox="true"/>
            <p:nvPr/>
          </p:nvSpPr>
          <p:spPr>
            <a:xfrm rot="-2699514" flipH="false" flipV="false">
              <a:off x="6999935" y="3040569"/>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33" name="标题 1"/>
            <p:cNvSpPr txBox="true"/>
            <p:nvPr/>
          </p:nvSpPr>
          <p:spPr>
            <a:xfrm rot="-2700000" flipH="false" flipV="false">
              <a:off x="6658971" y="3861141"/>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34" name=""/>
          <p:cNvGrpSpPr/>
          <p:nvPr/>
        </p:nvGrpSpPr>
        <p:grpSpPr>
          <a:xfrm>
            <a:off x="6998744" y="3121751"/>
            <a:ext cx="606062" cy="1086373"/>
            <a:chOff x="6998744" y="3121751"/>
            <a:chExt cx="606062" cy="1086373"/>
          </a:xfrm>
        </p:grpSpPr>
        <p:sp>
          <p:nvSpPr>
            <p:cNvPr id="835" name="标题 1"/>
            <p:cNvSpPr txBox="true"/>
            <p:nvPr/>
          </p:nvSpPr>
          <p:spPr>
            <a:xfrm rot="-2700000" flipH="false" flipV="false">
              <a:off x="7257458" y="3040494"/>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36" name="标题 1"/>
            <p:cNvSpPr txBox="true"/>
            <p:nvPr/>
          </p:nvSpPr>
          <p:spPr>
            <a:xfrm rot="-2699514" flipH="false" flipV="false">
              <a:off x="6917640" y="3860997"/>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37" name=""/>
          <p:cNvGrpSpPr/>
          <p:nvPr/>
        </p:nvGrpSpPr>
        <p:grpSpPr>
          <a:xfrm>
            <a:off x="7256454" y="3122011"/>
            <a:ext cx="606078" cy="1086377"/>
            <a:chOff x="7256454" y="3122011"/>
            <a:chExt cx="606078" cy="1086377"/>
          </a:xfrm>
        </p:grpSpPr>
        <p:sp>
          <p:nvSpPr>
            <p:cNvPr id="838" name="标题 1"/>
            <p:cNvSpPr txBox="true"/>
            <p:nvPr/>
          </p:nvSpPr>
          <p:spPr>
            <a:xfrm rot="-2700000" flipH="false" flipV="false">
              <a:off x="7515168" y="3040754"/>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39" name="标题 1"/>
            <p:cNvSpPr txBox="true"/>
            <p:nvPr/>
          </p:nvSpPr>
          <p:spPr>
            <a:xfrm rot="-2699514" flipH="false" flipV="false">
              <a:off x="7175366" y="3861261"/>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40" name=""/>
          <p:cNvGrpSpPr/>
          <p:nvPr/>
        </p:nvGrpSpPr>
        <p:grpSpPr>
          <a:xfrm>
            <a:off x="7514141" y="3121825"/>
            <a:ext cx="606868" cy="1086488"/>
            <a:chOff x="7514141" y="3121825"/>
            <a:chExt cx="606868" cy="1086488"/>
          </a:xfrm>
        </p:grpSpPr>
        <p:sp>
          <p:nvSpPr>
            <p:cNvPr id="841" name="标题 1"/>
            <p:cNvSpPr txBox="true"/>
            <p:nvPr/>
          </p:nvSpPr>
          <p:spPr>
            <a:xfrm rot="-2699514" flipH="false" flipV="false">
              <a:off x="7773882" y="3040602"/>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42" name="标题 1"/>
            <p:cNvSpPr txBox="true"/>
            <p:nvPr/>
          </p:nvSpPr>
          <p:spPr>
            <a:xfrm rot="-2700000" flipH="false" flipV="false">
              <a:off x="7432884" y="3861152"/>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43" name=""/>
          <p:cNvGrpSpPr/>
          <p:nvPr/>
        </p:nvGrpSpPr>
        <p:grpSpPr>
          <a:xfrm>
            <a:off x="8030368" y="3122011"/>
            <a:ext cx="606110" cy="1086410"/>
            <a:chOff x="8030368" y="3122011"/>
            <a:chExt cx="606110" cy="1086410"/>
          </a:xfrm>
        </p:grpSpPr>
        <p:sp>
          <p:nvSpPr>
            <p:cNvPr id="844" name="标题 1"/>
            <p:cNvSpPr txBox="true"/>
            <p:nvPr/>
          </p:nvSpPr>
          <p:spPr>
            <a:xfrm rot="-2700000" flipH="false" flipV="false">
              <a:off x="8289082" y="3040754"/>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45" name="标题 1"/>
            <p:cNvSpPr txBox="true"/>
            <p:nvPr/>
          </p:nvSpPr>
          <p:spPr>
            <a:xfrm rot="-2699514" flipH="false" flipV="false">
              <a:off x="7949312" y="3861294"/>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46" name=""/>
          <p:cNvGrpSpPr/>
          <p:nvPr/>
        </p:nvGrpSpPr>
        <p:grpSpPr>
          <a:xfrm>
            <a:off x="8288066" y="3121858"/>
            <a:ext cx="606890" cy="1086455"/>
            <a:chOff x="8288066" y="3121858"/>
            <a:chExt cx="606890" cy="1086455"/>
          </a:xfrm>
        </p:grpSpPr>
        <p:sp>
          <p:nvSpPr>
            <p:cNvPr id="847" name="标题 1"/>
            <p:cNvSpPr txBox="true"/>
            <p:nvPr/>
          </p:nvSpPr>
          <p:spPr>
            <a:xfrm rot="-2699514" flipH="false" flipV="false">
              <a:off x="8547829" y="3040635"/>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48" name="标题 1"/>
            <p:cNvSpPr txBox="true"/>
            <p:nvPr/>
          </p:nvSpPr>
          <p:spPr>
            <a:xfrm rot="-2700000" flipH="false" flipV="false">
              <a:off x="8206809" y="3861152"/>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49" name=""/>
          <p:cNvGrpSpPr/>
          <p:nvPr/>
        </p:nvGrpSpPr>
        <p:grpSpPr>
          <a:xfrm>
            <a:off x="8546582" y="3121762"/>
            <a:ext cx="606129" cy="1086428"/>
            <a:chOff x="8546582" y="3121762"/>
            <a:chExt cx="606129" cy="1086428"/>
          </a:xfrm>
        </p:grpSpPr>
        <p:sp>
          <p:nvSpPr>
            <p:cNvPr id="850" name="标题 1"/>
            <p:cNvSpPr txBox="true"/>
            <p:nvPr/>
          </p:nvSpPr>
          <p:spPr>
            <a:xfrm rot="-2700000" flipH="false" flipV="false">
              <a:off x="8805296" y="3040505"/>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51" name="标题 1"/>
            <p:cNvSpPr txBox="true"/>
            <p:nvPr/>
          </p:nvSpPr>
          <p:spPr>
            <a:xfrm rot="-2699514" flipH="false" flipV="false">
              <a:off x="8465545" y="3861063"/>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52" name=""/>
          <p:cNvGrpSpPr/>
          <p:nvPr/>
        </p:nvGrpSpPr>
        <p:grpSpPr>
          <a:xfrm>
            <a:off x="9061980" y="3121891"/>
            <a:ext cx="606923" cy="1086433"/>
            <a:chOff x="9061980" y="3121891"/>
            <a:chExt cx="606923" cy="1086433"/>
          </a:xfrm>
        </p:grpSpPr>
        <p:sp>
          <p:nvSpPr>
            <p:cNvPr id="853" name="标题 1"/>
            <p:cNvSpPr txBox="true"/>
            <p:nvPr/>
          </p:nvSpPr>
          <p:spPr>
            <a:xfrm rot="-2699514" flipH="false" flipV="false">
              <a:off x="9321776" y="3040668"/>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54" name="标题 1"/>
            <p:cNvSpPr txBox="true"/>
            <p:nvPr/>
          </p:nvSpPr>
          <p:spPr>
            <a:xfrm rot="-2700000" flipH="false" flipV="false">
              <a:off x="8980723" y="3861163"/>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55" name=""/>
          <p:cNvGrpSpPr/>
          <p:nvPr/>
        </p:nvGrpSpPr>
        <p:grpSpPr>
          <a:xfrm>
            <a:off x="9320496" y="3121762"/>
            <a:ext cx="606162" cy="1086461"/>
            <a:chOff x="9320496" y="3121762"/>
            <a:chExt cx="606162" cy="1086461"/>
          </a:xfrm>
        </p:grpSpPr>
        <p:sp>
          <p:nvSpPr>
            <p:cNvPr id="856" name="标题 1"/>
            <p:cNvSpPr txBox="true"/>
            <p:nvPr/>
          </p:nvSpPr>
          <p:spPr>
            <a:xfrm rot="-2700000" flipH="false" flipV="false">
              <a:off x="9579210" y="3040505"/>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57" name="标题 1"/>
            <p:cNvSpPr txBox="true"/>
            <p:nvPr/>
          </p:nvSpPr>
          <p:spPr>
            <a:xfrm rot="-2699514" flipH="false" flipV="false">
              <a:off x="9239492" y="3861096"/>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58" name=""/>
          <p:cNvGrpSpPr/>
          <p:nvPr/>
        </p:nvGrpSpPr>
        <p:grpSpPr>
          <a:xfrm>
            <a:off x="9578217" y="3122022"/>
            <a:ext cx="606166" cy="1086465"/>
            <a:chOff x="9578217" y="3122022"/>
            <a:chExt cx="606166" cy="1086465"/>
          </a:xfrm>
        </p:grpSpPr>
        <p:sp>
          <p:nvSpPr>
            <p:cNvPr id="859" name="标题 1"/>
            <p:cNvSpPr txBox="true"/>
            <p:nvPr/>
          </p:nvSpPr>
          <p:spPr>
            <a:xfrm rot="-2700000" flipH="false" flipV="false">
              <a:off x="9836931" y="3040765"/>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60" name="标题 1"/>
            <p:cNvSpPr txBox="true"/>
            <p:nvPr/>
          </p:nvSpPr>
          <p:spPr>
            <a:xfrm rot="-2699514" flipH="false" flipV="false">
              <a:off x="9497217" y="3861360"/>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61" name=""/>
          <p:cNvGrpSpPr/>
          <p:nvPr/>
        </p:nvGrpSpPr>
        <p:grpSpPr>
          <a:xfrm>
            <a:off x="9833916" y="3121439"/>
            <a:ext cx="606431" cy="1087262"/>
            <a:chOff x="9833916" y="3121439"/>
            <a:chExt cx="606431" cy="1087262"/>
          </a:xfrm>
        </p:grpSpPr>
        <p:sp>
          <p:nvSpPr>
            <p:cNvPr id="862" name="标题 1"/>
            <p:cNvSpPr txBox="true"/>
            <p:nvPr/>
          </p:nvSpPr>
          <p:spPr>
            <a:xfrm rot="-2700000" flipH="false" flipV="false">
              <a:off x="10093186" y="3040182"/>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63" name="标题 1"/>
            <p:cNvSpPr txBox="true"/>
            <p:nvPr/>
          </p:nvSpPr>
          <p:spPr>
            <a:xfrm rot="-2699514" flipH="false" flipV="false">
              <a:off x="9752693" y="3861574"/>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64" name=""/>
          <p:cNvGrpSpPr/>
          <p:nvPr/>
        </p:nvGrpSpPr>
        <p:grpSpPr>
          <a:xfrm>
            <a:off x="10089403" y="3121638"/>
            <a:ext cx="606416" cy="1087265"/>
            <a:chOff x="10089403" y="3121638"/>
            <a:chExt cx="606416" cy="1087265"/>
          </a:xfrm>
        </p:grpSpPr>
        <p:sp>
          <p:nvSpPr>
            <p:cNvPr id="865" name="标题 1"/>
            <p:cNvSpPr txBox="true"/>
            <p:nvPr/>
          </p:nvSpPr>
          <p:spPr>
            <a:xfrm rot="-2700000" flipH="false" flipV="false">
              <a:off x="10348658" y="3040381"/>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66" name="标题 1"/>
            <p:cNvSpPr txBox="true"/>
            <p:nvPr/>
          </p:nvSpPr>
          <p:spPr>
            <a:xfrm rot="-2699514" flipH="false" flipV="false">
              <a:off x="10008180" y="3861776"/>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67" name=""/>
          <p:cNvGrpSpPr/>
          <p:nvPr/>
        </p:nvGrpSpPr>
        <p:grpSpPr>
          <a:xfrm>
            <a:off x="10345417" y="3121837"/>
            <a:ext cx="606198" cy="1086498"/>
            <a:chOff x="10345417" y="3121837"/>
            <a:chExt cx="606198" cy="1086498"/>
          </a:xfrm>
        </p:grpSpPr>
        <p:sp>
          <p:nvSpPr>
            <p:cNvPr id="868" name="标题 1"/>
            <p:cNvSpPr txBox="true"/>
            <p:nvPr/>
          </p:nvSpPr>
          <p:spPr>
            <a:xfrm rot="-2700000" flipH="false" flipV="false">
              <a:off x="10604131" y="3040580"/>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69" name="标题 1"/>
            <p:cNvSpPr txBox="true"/>
            <p:nvPr/>
          </p:nvSpPr>
          <p:spPr>
            <a:xfrm rot="-2699514" flipH="false" flipV="false">
              <a:off x="10264449" y="3861208"/>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70" name=""/>
          <p:cNvGrpSpPr/>
          <p:nvPr/>
        </p:nvGrpSpPr>
        <p:grpSpPr>
          <a:xfrm>
            <a:off x="10600890" y="3122036"/>
            <a:ext cx="606202" cy="1086501"/>
            <a:chOff x="10600890" y="3122036"/>
            <a:chExt cx="606202" cy="1086501"/>
          </a:xfrm>
        </p:grpSpPr>
        <p:sp>
          <p:nvSpPr>
            <p:cNvPr id="871" name="标题 1"/>
            <p:cNvSpPr txBox="true"/>
            <p:nvPr/>
          </p:nvSpPr>
          <p:spPr>
            <a:xfrm rot="-2700000" flipH="false" flipV="false">
              <a:off x="10859604" y="3040779"/>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72" name="标题 1"/>
            <p:cNvSpPr txBox="true"/>
            <p:nvPr/>
          </p:nvSpPr>
          <p:spPr>
            <a:xfrm rot="-2699514" flipH="false" flipV="false">
              <a:off x="10519926" y="3861410"/>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73" name=""/>
          <p:cNvGrpSpPr/>
          <p:nvPr/>
        </p:nvGrpSpPr>
        <p:grpSpPr>
          <a:xfrm>
            <a:off x="10856636" y="3121442"/>
            <a:ext cx="606383" cy="1087297"/>
            <a:chOff x="10856636" y="3121442"/>
            <a:chExt cx="606383" cy="1087297"/>
          </a:xfrm>
        </p:grpSpPr>
        <p:sp>
          <p:nvSpPr>
            <p:cNvPr id="874" name="标题 1"/>
            <p:cNvSpPr txBox="true"/>
            <p:nvPr/>
          </p:nvSpPr>
          <p:spPr>
            <a:xfrm rot="-2700000" flipH="false" flipV="false">
              <a:off x="11115858" y="3040185"/>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75" name="标题 1"/>
            <p:cNvSpPr txBox="true"/>
            <p:nvPr/>
          </p:nvSpPr>
          <p:spPr>
            <a:xfrm rot="-2699514" flipH="false" flipV="false">
              <a:off x="10775413" y="3861612"/>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76" name=""/>
          <p:cNvGrpSpPr/>
          <p:nvPr/>
        </p:nvGrpSpPr>
        <p:grpSpPr>
          <a:xfrm>
            <a:off x="11112123" y="3121641"/>
            <a:ext cx="606369" cy="1087312"/>
            <a:chOff x="11112123" y="3121641"/>
            <a:chExt cx="606369" cy="1087312"/>
          </a:xfrm>
        </p:grpSpPr>
        <p:sp>
          <p:nvSpPr>
            <p:cNvPr id="877" name="标题 1"/>
            <p:cNvSpPr txBox="true"/>
            <p:nvPr/>
          </p:nvSpPr>
          <p:spPr>
            <a:xfrm rot="-2700000" flipH="false" flipV="false">
              <a:off x="11371331" y="3040384"/>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78" name="标题 1"/>
            <p:cNvSpPr txBox="true"/>
            <p:nvPr/>
          </p:nvSpPr>
          <p:spPr>
            <a:xfrm rot="-2699514" flipH="false" flipV="false">
              <a:off x="11030900" y="3861826"/>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cap="flat">
              <a:noFill/>
              <a:prstDash val="solid"/>
              <a:miter/>
            </a:ln>
          </p:spPr>
          <p:txBody>
            <a:bodyPr vert="horz" wrap="square" lIns="91440" tIns="45720" rIns="91440" bIns="45720" rtlCol="false" anchor="ctr"/>
            <a:lstStyle/>
            <a:p>
              <a:pPr algn="l">
                <a:lnSpc>
                  <a:spcPct val="110000"/>
                </a:lnSpc>
              </a:pPr>
              <a:endParaRPr lang="zh-CN"/>
            </a:p>
          </p:txBody>
        </p:sp>
      </p:grpSp>
      <p:grpSp>
        <p:nvGrpSpPr>
          <p:cNvPr id="879" name=""/>
          <p:cNvGrpSpPr/>
          <p:nvPr/>
        </p:nvGrpSpPr>
        <p:grpSpPr>
          <a:xfrm>
            <a:off x="9835904" y="3121925"/>
            <a:ext cx="606946" cy="1086399"/>
            <a:chOff x="9835904" y="3121925"/>
            <a:chExt cx="606946" cy="1086399"/>
          </a:xfrm>
        </p:grpSpPr>
        <p:sp>
          <p:nvSpPr>
            <p:cNvPr id="880" name="标题 1"/>
            <p:cNvSpPr txBox="true"/>
            <p:nvPr/>
          </p:nvSpPr>
          <p:spPr>
            <a:xfrm rot="-2699514" flipH="false" flipV="false">
              <a:off x="10095723" y="3040702"/>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81" name="标题 1"/>
            <p:cNvSpPr txBox="true"/>
            <p:nvPr/>
          </p:nvSpPr>
          <p:spPr>
            <a:xfrm rot="-2700000" flipH="false" flipV="false">
              <a:off x="9754647" y="3861163"/>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82" name=""/>
          <p:cNvGrpSpPr/>
          <p:nvPr/>
        </p:nvGrpSpPr>
        <p:grpSpPr>
          <a:xfrm>
            <a:off x="3644551" y="3127776"/>
            <a:ext cx="606713" cy="1086632"/>
            <a:chOff x="3644551" y="3127776"/>
            <a:chExt cx="606713" cy="1086632"/>
          </a:xfrm>
        </p:grpSpPr>
        <p:sp>
          <p:nvSpPr>
            <p:cNvPr id="883" name="标题 1"/>
            <p:cNvSpPr txBox="true"/>
            <p:nvPr/>
          </p:nvSpPr>
          <p:spPr>
            <a:xfrm rot="-2699514" flipH="false" flipV="false">
              <a:off x="3904137" y="3046553"/>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84" name="标题 1"/>
            <p:cNvSpPr txBox="true"/>
            <p:nvPr/>
          </p:nvSpPr>
          <p:spPr>
            <a:xfrm rot="-2700000" flipH="false" flipV="false">
              <a:off x="3563294" y="3867247"/>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85" name=""/>
          <p:cNvGrpSpPr/>
          <p:nvPr/>
        </p:nvGrpSpPr>
        <p:grpSpPr>
          <a:xfrm>
            <a:off x="6224819" y="3127868"/>
            <a:ext cx="606040" cy="1086339"/>
            <a:chOff x="6224819" y="3127868"/>
            <a:chExt cx="606040" cy="1086339"/>
          </a:xfrm>
        </p:grpSpPr>
        <p:sp>
          <p:nvSpPr>
            <p:cNvPr id="886" name="标题 1"/>
            <p:cNvSpPr txBox="true"/>
            <p:nvPr/>
          </p:nvSpPr>
          <p:spPr>
            <a:xfrm rot="-2700000" flipH="false" flipV="false">
              <a:off x="6483533" y="3046611"/>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87" name="标题 1"/>
            <p:cNvSpPr txBox="true"/>
            <p:nvPr/>
          </p:nvSpPr>
          <p:spPr>
            <a:xfrm rot="-2699514" flipH="false" flipV="false">
              <a:off x="6143693" y="3867080"/>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88" name=""/>
          <p:cNvGrpSpPr/>
          <p:nvPr/>
        </p:nvGrpSpPr>
        <p:grpSpPr>
          <a:xfrm>
            <a:off x="7759068" y="3128150"/>
            <a:ext cx="606132" cy="1086432"/>
            <a:chOff x="7759068" y="3128150"/>
            <a:chExt cx="606132" cy="1086432"/>
          </a:xfrm>
        </p:grpSpPr>
        <p:sp>
          <p:nvSpPr>
            <p:cNvPr id="889" name="标题 1"/>
            <p:cNvSpPr txBox="true"/>
            <p:nvPr/>
          </p:nvSpPr>
          <p:spPr>
            <a:xfrm rot="-2700000" flipH="false" flipV="false">
              <a:off x="8017782" y="3046893"/>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90" name="标题 1"/>
            <p:cNvSpPr txBox="true"/>
            <p:nvPr/>
          </p:nvSpPr>
          <p:spPr>
            <a:xfrm rot="-2699514" flipH="false" flipV="false">
              <a:off x="7678034" y="3867455"/>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grpSp>
        <p:nvGrpSpPr>
          <p:cNvPr id="891" name=""/>
          <p:cNvGrpSpPr/>
          <p:nvPr/>
        </p:nvGrpSpPr>
        <p:grpSpPr>
          <a:xfrm>
            <a:off x="8799442" y="3121762"/>
            <a:ext cx="606129" cy="1086428"/>
            <a:chOff x="8799442" y="3121762"/>
            <a:chExt cx="606129" cy="1086428"/>
          </a:xfrm>
        </p:grpSpPr>
        <p:sp>
          <p:nvSpPr>
            <p:cNvPr id="892" name="标题 1"/>
            <p:cNvSpPr txBox="true"/>
            <p:nvPr/>
          </p:nvSpPr>
          <p:spPr>
            <a:xfrm rot="-2700000" flipH="false" flipV="false">
              <a:off x="9058156" y="3040505"/>
              <a:ext cx="88447" cy="768389"/>
            </a:xfrm>
            <a:custGeom>
              <a:avLst/>
              <a:gdLst>
                <a:gd name="connsiteX0" fmla="*/ 0 w 88447"/>
                <a:gd name="connsiteY0" fmla="*/ 0 h 768389"/>
                <a:gd name="connsiteX1" fmla="*/ 88448 w 88447"/>
                <a:gd name="connsiteY1" fmla="*/ 0 h 768389"/>
                <a:gd name="connsiteX2" fmla="*/ 88448 w 88447"/>
                <a:gd name="connsiteY2" fmla="*/ 768389 h 768389"/>
                <a:gd name="connsiteX3" fmla="*/ 0 w 88447"/>
                <a:gd name="connsiteY3" fmla="*/ 768389 h 768389"/>
              </a:gdLst>
              <a:rect l="l" t="t" r="r" b="b"/>
              <a:pathLst>
                <a:path w="88447" h="768389">
                  <a:moveTo>
                    <a:pt x="0" y="0"/>
                  </a:moveTo>
                  <a:lnTo>
                    <a:pt x="88448" y="0"/>
                  </a:lnTo>
                  <a:lnTo>
                    <a:pt x="88448" y="768389"/>
                  </a:lnTo>
                  <a:lnTo>
                    <a:pt x="0" y="768389"/>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sp>
          <p:nvSpPr>
            <p:cNvPr id="893" name="标题 1"/>
            <p:cNvSpPr txBox="true"/>
            <p:nvPr/>
          </p:nvSpPr>
          <p:spPr>
            <a:xfrm rot="-2699514" flipH="false" flipV="false">
              <a:off x="8718405" y="3861063"/>
              <a:ext cx="768389" cy="88447"/>
            </a:xfrm>
            <a:custGeom>
              <a:avLst/>
              <a:gdLst>
                <a:gd name="connsiteX0" fmla="*/ 0 w 768389"/>
                <a:gd name="connsiteY0" fmla="*/ 0 h 88447"/>
                <a:gd name="connsiteX1" fmla="*/ 768389 w 768389"/>
                <a:gd name="connsiteY1" fmla="*/ 0 h 88447"/>
                <a:gd name="connsiteX2" fmla="*/ 768389 w 768389"/>
                <a:gd name="connsiteY2" fmla="*/ 88448 h 88447"/>
                <a:gd name="connsiteX3" fmla="*/ 0 w 768389"/>
                <a:gd name="connsiteY3" fmla="*/ 88448 h 88447"/>
              </a:gdLst>
              <a:rect l="l" t="t" r="r" b="b"/>
              <a:pathLst>
                <a:path w="768389" h="88447">
                  <a:moveTo>
                    <a:pt x="0" y="0"/>
                  </a:moveTo>
                  <a:lnTo>
                    <a:pt x="768389" y="0"/>
                  </a:lnTo>
                  <a:lnTo>
                    <a:pt x="768389" y="88448"/>
                  </a:lnTo>
                  <a:lnTo>
                    <a:pt x="0" y="88448"/>
                  </a:lnTo>
                  <a:close/>
                </a:path>
              </a:pathLst>
            </a:custGeom>
            <a:solidFill>
              <a:schemeClr val="bg1">
                <a:lumMod val="95000"/>
              </a:schemeClr>
            </a:solidFill>
            <a:ln w="110507" cap="flat">
              <a:noFill/>
              <a:miter/>
            </a:ln>
          </p:spPr>
          <p:txBody>
            <a:bodyPr vert="horz" wrap="square" lIns="91440" tIns="45720" rIns="91440" bIns="45720" rtlCol="false" anchor="ctr"/>
            <a:lstStyle/>
            <a:p>
              <a:pPr algn="l">
                <a:lnSpc>
                  <a:spcPct val="110000"/>
                </a:lnSpc>
              </a:pPr>
              <a:endParaRPr lang="zh-CN"/>
            </a:p>
          </p:txBody>
        </p:sp>
      </p:grpSp>
      <p:sp>
        <p:nvSpPr>
          <p:cNvPr id="894" name="标题 1"/>
          <p:cNvSpPr txBox="true"/>
          <p:nvPr/>
        </p:nvSpPr>
        <p:spPr>
          <a:xfrm rot="0" flipH="false" flipV="false">
            <a:off x="0" y="2758501"/>
            <a:ext cx="11916229" cy="609189"/>
          </a:xfrm>
          <a:custGeom>
            <a:avLst/>
            <a:gdLst>
              <a:gd name="connsiteX0" fmla="*/ 0 w 11916229"/>
              <a:gd name="connsiteY0" fmla="*/ 0 h 609189"/>
              <a:gd name="connsiteX1" fmla="*/ 11916230 w 11916229"/>
              <a:gd name="connsiteY1" fmla="*/ 0 h 609189"/>
              <a:gd name="connsiteX2" fmla="*/ 11916230 w 11916229"/>
              <a:gd name="connsiteY2" fmla="*/ 609189 h 609189"/>
              <a:gd name="connsiteX3" fmla="*/ 0 w 11916229"/>
              <a:gd name="connsiteY3" fmla="*/ 609189 h 609189"/>
            </a:gdLst>
            <a:rect l="l" t="t" r="r" b="b"/>
            <a:pathLst>
              <a:path w="11916229" h="609189">
                <a:moveTo>
                  <a:pt x="0" y="0"/>
                </a:moveTo>
                <a:lnTo>
                  <a:pt x="11916230" y="0"/>
                </a:lnTo>
                <a:lnTo>
                  <a:pt x="11916230" y="609189"/>
                </a:lnTo>
                <a:lnTo>
                  <a:pt x="0" y="609189"/>
                </a:lnTo>
                <a:close/>
              </a:path>
            </a:pathLst>
          </a:custGeom>
          <a:solidFill>
            <a:schemeClr val="bg1"/>
          </a:solidFill>
          <a:ln cap="flat">
            <a:noFill/>
            <a:prstDash val="solid"/>
            <a:miter/>
          </a:ln>
          <a:effectLst/>
        </p:spPr>
        <p:txBody>
          <a:bodyPr vert="horz" wrap="square" lIns="91440" tIns="45720" rIns="91440" bIns="45720" rtlCol="false" anchor="ctr"/>
          <a:lstStyle/>
          <a:p>
            <a:pPr algn="l">
              <a:lnSpc>
                <a:spcPct val="110000"/>
              </a:lnSpc>
            </a:pPr>
            <a:endParaRPr lang="zh-CN"/>
          </a:p>
        </p:txBody>
      </p:sp>
      <p:sp>
        <p:nvSpPr>
          <p:cNvPr id="895" name="标题 1"/>
          <p:cNvSpPr txBox="true"/>
          <p:nvPr/>
        </p:nvSpPr>
        <p:spPr>
          <a:xfrm rot="0" flipH="false" flipV="false">
            <a:off x="0" y="3974668"/>
            <a:ext cx="11916229" cy="609189"/>
          </a:xfrm>
          <a:custGeom>
            <a:avLst/>
            <a:gdLst>
              <a:gd name="connsiteX0" fmla="*/ 0 w 11916229"/>
              <a:gd name="connsiteY0" fmla="*/ 0 h 609189"/>
              <a:gd name="connsiteX1" fmla="*/ 11916230 w 11916229"/>
              <a:gd name="connsiteY1" fmla="*/ 0 h 609189"/>
              <a:gd name="connsiteX2" fmla="*/ 11916230 w 11916229"/>
              <a:gd name="connsiteY2" fmla="*/ 609189 h 609189"/>
              <a:gd name="connsiteX3" fmla="*/ 0 w 11916229"/>
              <a:gd name="connsiteY3" fmla="*/ 609189 h 609189"/>
            </a:gdLst>
            <a:rect l="l" t="t" r="r" b="b"/>
            <a:pathLst>
              <a:path w="11916229" h="609189">
                <a:moveTo>
                  <a:pt x="0" y="0"/>
                </a:moveTo>
                <a:lnTo>
                  <a:pt x="11916230" y="0"/>
                </a:lnTo>
                <a:lnTo>
                  <a:pt x="11916230" y="609189"/>
                </a:lnTo>
                <a:lnTo>
                  <a:pt x="0" y="609189"/>
                </a:lnTo>
                <a:close/>
              </a:path>
            </a:pathLst>
          </a:custGeom>
          <a:solidFill>
            <a:schemeClr val="bg1"/>
          </a:solidFill>
          <a:ln cap="flat">
            <a:noFill/>
            <a:prstDash val="solid"/>
            <a:miter/>
          </a:ln>
          <a:effectLst/>
        </p:spPr>
        <p:txBody>
          <a:bodyPr vert="horz" wrap="square" lIns="91440" tIns="45720" rIns="91440" bIns="45720" rtlCol="false" anchor="ctr"/>
          <a:lstStyle/>
          <a:p>
            <a:pPr algn="l">
              <a:lnSpc>
                <a:spcPct val="110000"/>
              </a:lnSpc>
            </a:pPr>
            <a:endParaRPr lang="zh-CN"/>
          </a:p>
        </p:txBody>
      </p:sp>
      <p:sp>
        <p:nvSpPr>
          <p:cNvPr id="896" name="标题 1"/>
          <p:cNvSpPr txBox="true"/>
          <p:nvPr/>
        </p:nvSpPr>
        <p:spPr>
          <a:xfrm rot="0" flipH="false" flipV="false">
            <a:off x="5244154" y="4011825"/>
            <a:ext cx="1980000" cy="517386"/>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alpha val="100000"/>
                  </a:schemeClr>
                </a:solidFill>
                <a:latin typeface="Source Han Sans CN Bold"/>
                <a:ea typeface="Source Han Sans CN Bold"/>
                <a:cs typeface="Source Han Sans CN Bold"/>
              </a:rPr>
              <a:t>交通拥堵预测模块</a:t>
            </a:r>
            <a:endParaRPr lang="zh-CN"/>
          </a:p>
        </p:txBody>
      </p:sp>
      <p:sp>
        <p:nvSpPr>
          <p:cNvPr id="897" name="标题 1"/>
          <p:cNvSpPr txBox="true"/>
          <p:nvPr/>
        </p:nvSpPr>
        <p:spPr>
          <a:xfrm rot="0" flipH="false" flipV="false">
            <a:off x="5244154" y="4529211"/>
            <a:ext cx="1980000" cy="2142406"/>
          </a:xfrm>
          <a:prstGeom prst="rect">
            <a:avLst/>
          </a:prstGeom>
          <a:noFill/>
          <a:ln>
            <a:noFill/>
          </a:ln>
        </p:spPr>
        <p:txBody>
          <a:bodyPr vert="horz" wrap="square" lIns="0" tIns="0" rIns="0" bIns="0" rtlCol="false" anchor="t"/>
          <a:lstStyle/>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基</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数据上传与管理</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：支持多种常见数据格式的上传，可批量删除冗余文件</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预测分析功能</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：用户可对上传的文件数据进行</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交通拥堵预测分析，查看详细的预测信息，并保存或下载预测结果文件</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结果查看与应用</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：交通管理人</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员可实时查看交通拥堵预测数据，及时了解当前交</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通状况</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p:txBody>
      </p:sp>
      <p:sp>
        <p:nvSpPr>
          <p:cNvPr id="898" name="标题 1"/>
          <p:cNvSpPr txBox="true"/>
          <p:nvPr/>
        </p:nvSpPr>
        <p:spPr>
          <a:xfrm rot="0" flipH="false" flipV="false">
            <a:off x="1626520" y="4020570"/>
            <a:ext cx="1980000" cy="517386"/>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alpha val="100000"/>
                  </a:schemeClr>
                </a:solidFill>
                <a:latin typeface="Source Han Sans CN Bold"/>
                <a:ea typeface="Source Han Sans CN Bold"/>
                <a:cs typeface="Source Han Sans CN Bold"/>
              </a:rPr>
              <a:t>系统管理模块</a:t>
            </a:r>
            <a:endParaRPr lang="zh-CN"/>
          </a:p>
        </p:txBody>
      </p:sp>
      <p:sp>
        <p:nvSpPr>
          <p:cNvPr id="899" name="标题 1"/>
          <p:cNvSpPr txBox="true"/>
          <p:nvPr/>
        </p:nvSpPr>
        <p:spPr>
          <a:xfrm rot="0" flipH="false" flipV="false">
            <a:off x="1626520" y="4583857"/>
            <a:ext cx="1980000" cy="1989567"/>
          </a:xfrm>
          <a:prstGeom prst="rect">
            <a:avLst/>
          </a:prstGeom>
          <a:noFill/>
          <a:ln>
            <a:noFill/>
          </a:ln>
        </p:spPr>
        <p:txBody>
          <a:bodyPr vert="horz" wrap="square" lIns="0" tIns="0" rIns="0" bIns="0" rtlCol="false" anchor="t"/>
          <a:lstStyle/>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用户管理</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：管理员可添加、删除、编辑用户信息，快速搜索用户，批量删除用户，导出用户数据</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角色管理</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：可创建新角色、定义权限和属性，删除不</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再需要的角色，编辑现有角色的权限和属性</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菜单管理</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：可创建新菜单项、定义属性，删除不再需</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要的菜单项，编辑现有菜单项的属性</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p:txBody>
      </p:sp>
      <p:sp>
        <p:nvSpPr>
          <p:cNvPr id="900" name="标题 1"/>
          <p:cNvSpPr txBox="true"/>
          <p:nvPr/>
        </p:nvSpPr>
        <p:spPr>
          <a:xfrm rot="0" flipH="false" flipV="false">
            <a:off x="9179607" y="4011825"/>
            <a:ext cx="1980000" cy="517386"/>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alpha val="100000"/>
                  </a:schemeClr>
                </a:solidFill>
                <a:latin typeface="Source Han Sans CN Bold"/>
                <a:ea typeface="Source Han Sans CN Bold"/>
                <a:cs typeface="Source Han Sans CN Bold"/>
              </a:rPr>
              <a:t>用户中心模块</a:t>
            </a:r>
            <a:endParaRPr lang="zh-CN"/>
          </a:p>
        </p:txBody>
      </p:sp>
      <p:sp>
        <p:nvSpPr>
          <p:cNvPr id="901" name="标题 1"/>
          <p:cNvSpPr txBox="true"/>
          <p:nvPr/>
        </p:nvSpPr>
        <p:spPr>
          <a:xfrm rot="0" flipH="false" flipV="false">
            <a:off x="9152457" y="4529211"/>
            <a:ext cx="1980000" cy="1914818"/>
          </a:xfrm>
          <a:prstGeom prst="rect">
            <a:avLst/>
          </a:prstGeom>
          <a:noFill/>
          <a:ln>
            <a:noFill/>
          </a:ln>
        </p:spPr>
        <p:txBody>
          <a:bodyPr vert="horz" wrap="square" lIns="0" tIns="0" rIns="0" bIns="0" rtlCol="false" anchor="t"/>
          <a:lstStyle/>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个</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人信</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息管理</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：所有用户角色均可查看和修改自己的个人信息，确保其准确性和最新性</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交通管制信息查看</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：用户可查看交通管制信息，</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了解当前的交通状况和限制</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拥堵信息提交</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：普通用户可提交实时的拥堵信</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息</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，为交通管理部门提供第一</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手的数据支</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持</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p:txBody>
      </p:sp>
      <p:sp>
        <p:nvSpPr>
          <p:cNvPr id="902" name="标题 1"/>
          <p:cNvSpPr txBox="true"/>
          <p:nvPr/>
        </p:nvSpPr>
        <p:spPr>
          <a:xfrm rot="0" flipH="false" flipV="false">
            <a:off x="5237720" y="1245791"/>
            <a:ext cx="1980000" cy="517386"/>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alpha val="100000"/>
                  </a:schemeClr>
                </a:solidFill>
                <a:latin typeface="Source Han Sans CN Bold"/>
                <a:ea typeface="Source Han Sans CN Bold"/>
                <a:cs typeface="Source Han Sans CN Bold"/>
              </a:rPr>
              <a:t>模型训练模块</a:t>
            </a:r>
            <a:endParaRPr lang="zh-CN"/>
          </a:p>
        </p:txBody>
      </p:sp>
      <p:sp>
        <p:nvSpPr>
          <p:cNvPr id="903" name="标题 1"/>
          <p:cNvSpPr txBox="true"/>
          <p:nvPr/>
        </p:nvSpPr>
        <p:spPr>
          <a:xfrm rot="0" flipH="false" flipV="false">
            <a:off x="5234421" y="1763576"/>
            <a:ext cx="1980000" cy="1802946"/>
          </a:xfrm>
          <a:prstGeom prst="rect">
            <a:avLst/>
          </a:prstGeom>
          <a:noFill/>
          <a:ln>
            <a:noFill/>
          </a:ln>
        </p:spPr>
        <p:txBody>
          <a:bodyPr vert="horz" wrap="square" lIns="0" tIns="0" rIns="0" bIns="0" rtlCol="false" anchor="t"/>
          <a:lstStyle/>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模型训练流程</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：管理员可上传多种格式的训练集文件，在线选择算法进行训练，完成后可查看模型性能指标并下载模型文件和评估报告</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多样化算法选择</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：支持多种算法，如神经网络、决策树、随机森林等</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便捷管理</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：支持批量删除训练文件和记录，保持系统整洁</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p:txBody>
      </p:sp>
      <p:sp>
        <p:nvSpPr>
          <p:cNvPr id="904" name="标题 1"/>
          <p:cNvSpPr txBox="true"/>
          <p:nvPr/>
        </p:nvSpPr>
        <p:spPr>
          <a:xfrm rot="0" flipH="false" flipV="false">
            <a:off x="1622897" y="1245791"/>
            <a:ext cx="1980000" cy="517386"/>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alpha val="100000"/>
                  </a:schemeClr>
                </a:solidFill>
                <a:latin typeface="Source Han Sans CN Bold"/>
                <a:ea typeface="Source Han Sans CN Bold"/>
                <a:cs typeface="Source Han Sans CN Bold"/>
              </a:rPr>
              <a:t>用户认证模块</a:t>
            </a:r>
            <a:endParaRPr lang="zh-CN"/>
          </a:p>
        </p:txBody>
      </p:sp>
      <p:sp>
        <p:nvSpPr>
          <p:cNvPr id="905" name="标题 1"/>
          <p:cNvSpPr txBox="true"/>
          <p:nvPr/>
        </p:nvSpPr>
        <p:spPr>
          <a:xfrm rot="0" flipH="false" flipV="false">
            <a:off x="1581224" y="1763177"/>
            <a:ext cx="1980000" cy="1788389"/>
          </a:xfrm>
          <a:prstGeom prst="rect">
            <a:avLst/>
          </a:prstGeom>
          <a:noFill/>
          <a:ln>
            <a:noFill/>
          </a:ln>
        </p:spPr>
        <p:txBody>
          <a:bodyPr vert="horz" wrap="square" lIns="0" tIns="0" rIns="0" bIns="0" rtlCol="false" anchor="t"/>
          <a:lstStyle/>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统</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一</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登录注</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册</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：为各类用户提供便</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捷的</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登</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录和注册</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界</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面</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安全性</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保</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障</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：登录时进</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行</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完整性校验，验证通过后跳转至对应界面，验证失败则反馈错误提示</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普通用户注册</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：可填写注册信息创建新账号，系统校验不符合要求时提示错误信息</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p:txBody>
      </p:sp>
      <p:sp>
        <p:nvSpPr>
          <p:cNvPr id="906" name="标题 1"/>
          <p:cNvSpPr txBox="true"/>
          <p:nvPr/>
        </p:nvSpPr>
        <p:spPr>
          <a:xfrm rot="0" flipH="false" flipV="false">
            <a:off x="8962451" y="1396880"/>
            <a:ext cx="1638698" cy="346900"/>
          </a:xfrm>
          <a:prstGeom prst="rect">
            <a:avLst/>
          </a:prstGeom>
          <a:noFill/>
          <a:ln>
            <a:noFill/>
          </a:ln>
        </p:spPr>
        <p:txBody>
          <a:bodyPr vert="horz" wrap="square" lIns="0" tIns="0" rIns="0" bIns="0" rtlCol="false" anchor="b"/>
          <a:lstStyle/>
          <a:p>
            <a:pPr algn="l">
              <a:lnSpc>
                <a:spcPct val="130000"/>
              </a:lnSpc>
            </a:pPr>
            <a:r>
              <a:rPr lang="en-US" sz="1600">
                <a:ln w="12700">
                  <a:noFill/>
                </a:ln>
                <a:solidFill>
                  <a:schemeClr val="tx1">
                    <a:alpha val="100000"/>
                  </a:schemeClr>
                </a:solidFill>
                <a:latin typeface="Source Han Sans CN Bold"/>
                <a:ea typeface="Source Han Sans CN Bold"/>
                <a:cs typeface="Source Han Sans CN Bold"/>
              </a:rPr>
              <a:t>交通调度模块</a:t>
            </a:r>
            <a:endParaRPr lang="zh-CN"/>
          </a:p>
        </p:txBody>
      </p:sp>
      <p:sp>
        <p:nvSpPr>
          <p:cNvPr id="907" name="标题 1"/>
          <p:cNvSpPr txBox="true"/>
          <p:nvPr/>
        </p:nvSpPr>
        <p:spPr>
          <a:xfrm rot="0" flipH="false" flipV="false">
            <a:off x="8022148" y="1504484"/>
            <a:ext cx="906865" cy="626679"/>
          </a:xfrm>
          <a:custGeom>
            <a:avLst/>
            <a:gdLst>
              <a:gd name="connsiteX0" fmla="*/ 919865 w 1406331"/>
              <a:gd name="connsiteY0" fmla="*/ 971828 h 971828"/>
              <a:gd name="connsiteX1" fmla="*/ 486467 w 1406331"/>
              <a:gd name="connsiteY1" fmla="*/ 971828 h 971828"/>
              <a:gd name="connsiteX2" fmla="*/ 0 w 1406331"/>
              <a:gd name="connsiteY2" fmla="*/ 486467 h 971828"/>
              <a:gd name="connsiteX3" fmla="*/ 486467 w 1406331"/>
              <a:gd name="connsiteY3" fmla="*/ 0 h 971828"/>
              <a:gd name="connsiteX4" fmla="*/ 919865 w 1406331"/>
              <a:gd name="connsiteY4" fmla="*/ 0 h 971828"/>
              <a:gd name="connsiteX5" fmla="*/ 1406332 w 1406331"/>
              <a:gd name="connsiteY5" fmla="*/ 486467 h 971828"/>
              <a:gd name="connsiteX6" fmla="*/ 919865 w 1406331"/>
              <a:gd name="connsiteY6" fmla="*/ 971828 h 971828"/>
              <a:gd name="connsiteX7" fmla="*/ 486467 w 1406331"/>
              <a:gd name="connsiteY7" fmla="*/ 44224 h 971828"/>
              <a:gd name="connsiteX8" fmla="*/ 45330 w 1406331"/>
              <a:gd name="connsiteY8" fmla="*/ 486467 h 971828"/>
              <a:gd name="connsiteX9" fmla="*/ 486467 w 1406331"/>
              <a:gd name="connsiteY9" fmla="*/ 927604 h 971828"/>
              <a:gd name="connsiteX10" fmla="*/ 919865 w 1406331"/>
              <a:gd name="connsiteY10" fmla="*/ 927604 h 971828"/>
              <a:gd name="connsiteX11" fmla="*/ 1361002 w 1406331"/>
              <a:gd name="connsiteY11" fmla="*/ 486467 h 971828"/>
              <a:gd name="connsiteX12" fmla="*/ 919865 w 1406331"/>
              <a:gd name="connsiteY12" fmla="*/ 44224 h 971828"/>
              <a:gd name="connsiteX13" fmla="*/ 486467 w 1406331"/>
              <a:gd name="connsiteY13" fmla="*/ 44224 h 971828"/>
            </a:gdLst>
            <a:rect l="l" t="t" r="r" b="b"/>
            <a:pathLst>
              <a:path w="1406331" h="971828">
                <a:moveTo>
                  <a:pt x="919865" y="971828"/>
                </a:moveTo>
                <a:lnTo>
                  <a:pt x="486467" y="971828"/>
                </a:lnTo>
                <a:cubicBezTo>
                  <a:pt x="218910" y="971828"/>
                  <a:pt x="0" y="754024"/>
                  <a:pt x="0" y="486467"/>
                </a:cubicBezTo>
                <a:cubicBezTo>
                  <a:pt x="0" y="218910"/>
                  <a:pt x="217804" y="0"/>
                  <a:pt x="486467" y="0"/>
                </a:cubicBezTo>
                <a:lnTo>
                  <a:pt x="919865" y="0"/>
                </a:lnTo>
                <a:cubicBezTo>
                  <a:pt x="1187421" y="0"/>
                  <a:pt x="1406332" y="217805"/>
                  <a:pt x="1406332" y="486467"/>
                </a:cubicBezTo>
                <a:cubicBezTo>
                  <a:pt x="1406332" y="754024"/>
                  <a:pt x="1187421" y="971828"/>
                  <a:pt x="919865" y="971828"/>
                </a:cubicBezTo>
                <a:close/>
                <a:moveTo>
                  <a:pt x="486467" y="44224"/>
                </a:moveTo>
                <a:cubicBezTo>
                  <a:pt x="243234" y="44224"/>
                  <a:pt x="45330" y="242128"/>
                  <a:pt x="45330" y="486467"/>
                </a:cubicBezTo>
                <a:cubicBezTo>
                  <a:pt x="45330" y="729701"/>
                  <a:pt x="243234" y="927604"/>
                  <a:pt x="486467" y="927604"/>
                </a:cubicBezTo>
                <a:lnTo>
                  <a:pt x="919865" y="927604"/>
                </a:lnTo>
                <a:cubicBezTo>
                  <a:pt x="1163098" y="927604"/>
                  <a:pt x="1361002" y="729701"/>
                  <a:pt x="1361002" y="486467"/>
                </a:cubicBezTo>
                <a:cubicBezTo>
                  <a:pt x="1361002" y="243234"/>
                  <a:pt x="1163098" y="44224"/>
                  <a:pt x="919865" y="44224"/>
                </a:cubicBezTo>
                <a:lnTo>
                  <a:pt x="486467" y="44224"/>
                </a:lnTo>
                <a:close/>
              </a:path>
            </a:pathLst>
          </a:custGeom>
          <a:solidFill>
            <a:schemeClr val="accent2"/>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08" name="标题 1"/>
          <p:cNvSpPr txBox="true"/>
          <p:nvPr/>
        </p:nvSpPr>
        <p:spPr>
          <a:xfrm rot="0" flipH="false" flipV="false">
            <a:off x="8288066" y="1616259"/>
            <a:ext cx="375030" cy="375030"/>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2"/>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09" name="标题 1"/>
          <p:cNvSpPr txBox="true"/>
          <p:nvPr/>
        </p:nvSpPr>
        <p:spPr>
          <a:xfrm rot="0" flipH="false" flipV="false">
            <a:off x="611669" y="4279263"/>
            <a:ext cx="906865" cy="626679"/>
          </a:xfrm>
          <a:custGeom>
            <a:avLst/>
            <a:gdLst>
              <a:gd name="connsiteX0" fmla="*/ 919865 w 1406331"/>
              <a:gd name="connsiteY0" fmla="*/ 971828 h 971828"/>
              <a:gd name="connsiteX1" fmla="*/ 486467 w 1406331"/>
              <a:gd name="connsiteY1" fmla="*/ 971828 h 971828"/>
              <a:gd name="connsiteX2" fmla="*/ 0 w 1406331"/>
              <a:gd name="connsiteY2" fmla="*/ 486467 h 971828"/>
              <a:gd name="connsiteX3" fmla="*/ 486467 w 1406331"/>
              <a:gd name="connsiteY3" fmla="*/ 0 h 971828"/>
              <a:gd name="connsiteX4" fmla="*/ 919865 w 1406331"/>
              <a:gd name="connsiteY4" fmla="*/ 0 h 971828"/>
              <a:gd name="connsiteX5" fmla="*/ 1406332 w 1406331"/>
              <a:gd name="connsiteY5" fmla="*/ 486467 h 971828"/>
              <a:gd name="connsiteX6" fmla="*/ 919865 w 1406331"/>
              <a:gd name="connsiteY6" fmla="*/ 971828 h 971828"/>
              <a:gd name="connsiteX7" fmla="*/ 486467 w 1406331"/>
              <a:gd name="connsiteY7" fmla="*/ 44224 h 971828"/>
              <a:gd name="connsiteX8" fmla="*/ 45330 w 1406331"/>
              <a:gd name="connsiteY8" fmla="*/ 486467 h 971828"/>
              <a:gd name="connsiteX9" fmla="*/ 486467 w 1406331"/>
              <a:gd name="connsiteY9" fmla="*/ 927604 h 971828"/>
              <a:gd name="connsiteX10" fmla="*/ 919865 w 1406331"/>
              <a:gd name="connsiteY10" fmla="*/ 927604 h 971828"/>
              <a:gd name="connsiteX11" fmla="*/ 1361002 w 1406331"/>
              <a:gd name="connsiteY11" fmla="*/ 486467 h 971828"/>
              <a:gd name="connsiteX12" fmla="*/ 919865 w 1406331"/>
              <a:gd name="connsiteY12" fmla="*/ 44224 h 971828"/>
              <a:gd name="connsiteX13" fmla="*/ 486467 w 1406331"/>
              <a:gd name="connsiteY13" fmla="*/ 44224 h 971828"/>
            </a:gdLst>
            <a:rect l="l" t="t" r="r" b="b"/>
            <a:pathLst>
              <a:path w="1406331" h="971828">
                <a:moveTo>
                  <a:pt x="919865" y="971828"/>
                </a:moveTo>
                <a:lnTo>
                  <a:pt x="486467" y="971828"/>
                </a:lnTo>
                <a:cubicBezTo>
                  <a:pt x="218910" y="971828"/>
                  <a:pt x="0" y="754024"/>
                  <a:pt x="0" y="486467"/>
                </a:cubicBezTo>
                <a:cubicBezTo>
                  <a:pt x="0" y="218910"/>
                  <a:pt x="217804" y="0"/>
                  <a:pt x="486467" y="0"/>
                </a:cubicBezTo>
                <a:lnTo>
                  <a:pt x="919865" y="0"/>
                </a:lnTo>
                <a:cubicBezTo>
                  <a:pt x="1187421" y="0"/>
                  <a:pt x="1406332" y="217805"/>
                  <a:pt x="1406332" y="486467"/>
                </a:cubicBezTo>
                <a:cubicBezTo>
                  <a:pt x="1406332" y="754024"/>
                  <a:pt x="1187421" y="971828"/>
                  <a:pt x="919865" y="971828"/>
                </a:cubicBezTo>
                <a:close/>
                <a:moveTo>
                  <a:pt x="486467" y="44224"/>
                </a:moveTo>
                <a:cubicBezTo>
                  <a:pt x="243234" y="44224"/>
                  <a:pt x="45330" y="242128"/>
                  <a:pt x="45330" y="486467"/>
                </a:cubicBezTo>
                <a:cubicBezTo>
                  <a:pt x="45330" y="729701"/>
                  <a:pt x="243234" y="927604"/>
                  <a:pt x="486467" y="927604"/>
                </a:cubicBezTo>
                <a:lnTo>
                  <a:pt x="919865" y="927604"/>
                </a:lnTo>
                <a:cubicBezTo>
                  <a:pt x="1163098" y="927604"/>
                  <a:pt x="1361002" y="729701"/>
                  <a:pt x="1361002" y="486467"/>
                </a:cubicBezTo>
                <a:cubicBezTo>
                  <a:pt x="1361002" y="243234"/>
                  <a:pt x="1163098" y="44224"/>
                  <a:pt x="919865" y="44224"/>
                </a:cubicBezTo>
                <a:lnTo>
                  <a:pt x="486467" y="44224"/>
                </a:lnTo>
                <a:close/>
              </a:path>
            </a:pathLst>
          </a:custGeom>
          <a:solidFill>
            <a:schemeClr val="accent2"/>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10" name="标题 1"/>
          <p:cNvSpPr txBox="true"/>
          <p:nvPr/>
        </p:nvSpPr>
        <p:spPr>
          <a:xfrm rot="0" flipH="false" flipV="false">
            <a:off x="877586" y="4442659"/>
            <a:ext cx="389658" cy="328333"/>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accent2"/>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11" name="标题 1"/>
          <p:cNvSpPr txBox="true"/>
          <p:nvPr/>
        </p:nvSpPr>
        <p:spPr>
          <a:xfrm rot="0" flipH="false" flipV="false">
            <a:off x="8182810" y="4279263"/>
            <a:ext cx="906843" cy="626679"/>
          </a:xfrm>
          <a:custGeom>
            <a:avLst/>
            <a:gdLst>
              <a:gd name="connsiteX0" fmla="*/ 919865 w 1406331"/>
              <a:gd name="connsiteY0" fmla="*/ 971828 h 971828"/>
              <a:gd name="connsiteX1" fmla="*/ 486467 w 1406331"/>
              <a:gd name="connsiteY1" fmla="*/ 971828 h 971828"/>
              <a:gd name="connsiteX2" fmla="*/ 0 w 1406331"/>
              <a:gd name="connsiteY2" fmla="*/ 486467 h 971828"/>
              <a:gd name="connsiteX3" fmla="*/ 486467 w 1406331"/>
              <a:gd name="connsiteY3" fmla="*/ 0 h 971828"/>
              <a:gd name="connsiteX4" fmla="*/ 919865 w 1406331"/>
              <a:gd name="connsiteY4" fmla="*/ 0 h 971828"/>
              <a:gd name="connsiteX5" fmla="*/ 1406332 w 1406331"/>
              <a:gd name="connsiteY5" fmla="*/ 486467 h 971828"/>
              <a:gd name="connsiteX6" fmla="*/ 919865 w 1406331"/>
              <a:gd name="connsiteY6" fmla="*/ 971828 h 971828"/>
              <a:gd name="connsiteX7" fmla="*/ 486467 w 1406331"/>
              <a:gd name="connsiteY7" fmla="*/ 44224 h 971828"/>
              <a:gd name="connsiteX8" fmla="*/ 45330 w 1406331"/>
              <a:gd name="connsiteY8" fmla="*/ 486467 h 971828"/>
              <a:gd name="connsiteX9" fmla="*/ 486467 w 1406331"/>
              <a:gd name="connsiteY9" fmla="*/ 927604 h 971828"/>
              <a:gd name="connsiteX10" fmla="*/ 919865 w 1406331"/>
              <a:gd name="connsiteY10" fmla="*/ 927604 h 971828"/>
              <a:gd name="connsiteX11" fmla="*/ 1361002 w 1406331"/>
              <a:gd name="connsiteY11" fmla="*/ 486467 h 971828"/>
              <a:gd name="connsiteX12" fmla="*/ 919865 w 1406331"/>
              <a:gd name="connsiteY12" fmla="*/ 44224 h 971828"/>
              <a:gd name="connsiteX13" fmla="*/ 486467 w 1406331"/>
              <a:gd name="connsiteY13" fmla="*/ 44224 h 971828"/>
            </a:gdLst>
            <a:rect l="l" t="t" r="r" b="b"/>
            <a:pathLst>
              <a:path w="1406331" h="971828">
                <a:moveTo>
                  <a:pt x="919865" y="971828"/>
                </a:moveTo>
                <a:lnTo>
                  <a:pt x="486467" y="971828"/>
                </a:lnTo>
                <a:cubicBezTo>
                  <a:pt x="218910" y="971828"/>
                  <a:pt x="0" y="754024"/>
                  <a:pt x="0" y="486467"/>
                </a:cubicBezTo>
                <a:cubicBezTo>
                  <a:pt x="0" y="218910"/>
                  <a:pt x="217804" y="0"/>
                  <a:pt x="486467" y="0"/>
                </a:cubicBezTo>
                <a:lnTo>
                  <a:pt x="919865" y="0"/>
                </a:lnTo>
                <a:cubicBezTo>
                  <a:pt x="1187421" y="0"/>
                  <a:pt x="1406332" y="217805"/>
                  <a:pt x="1406332" y="486467"/>
                </a:cubicBezTo>
                <a:cubicBezTo>
                  <a:pt x="1406332" y="754024"/>
                  <a:pt x="1187421" y="971828"/>
                  <a:pt x="919865" y="971828"/>
                </a:cubicBezTo>
                <a:close/>
                <a:moveTo>
                  <a:pt x="486467" y="44224"/>
                </a:moveTo>
                <a:cubicBezTo>
                  <a:pt x="243234" y="44224"/>
                  <a:pt x="45330" y="242128"/>
                  <a:pt x="45330" y="486467"/>
                </a:cubicBezTo>
                <a:cubicBezTo>
                  <a:pt x="45330" y="729701"/>
                  <a:pt x="243234" y="927604"/>
                  <a:pt x="486467" y="927604"/>
                </a:cubicBezTo>
                <a:lnTo>
                  <a:pt x="919865" y="927604"/>
                </a:lnTo>
                <a:cubicBezTo>
                  <a:pt x="1163098" y="927604"/>
                  <a:pt x="1361002" y="729701"/>
                  <a:pt x="1361002" y="486467"/>
                </a:cubicBezTo>
                <a:cubicBezTo>
                  <a:pt x="1361002" y="243234"/>
                  <a:pt x="1163098" y="44224"/>
                  <a:pt x="919865" y="44224"/>
                </a:cubicBezTo>
                <a:lnTo>
                  <a:pt x="486467" y="44224"/>
                </a:lnTo>
                <a:close/>
              </a:path>
            </a:pathLst>
          </a:custGeom>
          <a:solidFill>
            <a:schemeClr val="accent1"/>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12" name="标题 1"/>
          <p:cNvSpPr txBox="true"/>
          <p:nvPr/>
        </p:nvSpPr>
        <p:spPr>
          <a:xfrm rot="0" flipH="false" flipV="false">
            <a:off x="8456147" y="4407120"/>
            <a:ext cx="360662" cy="375030"/>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accent1"/>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13" name="标题 1"/>
          <p:cNvSpPr txBox="true"/>
          <p:nvPr/>
        </p:nvSpPr>
        <p:spPr>
          <a:xfrm rot="0" flipH="false" flipV="false">
            <a:off x="4286497" y="4270518"/>
            <a:ext cx="906865" cy="626679"/>
          </a:xfrm>
          <a:custGeom>
            <a:avLst/>
            <a:gdLst>
              <a:gd name="connsiteX0" fmla="*/ 919865 w 1406331"/>
              <a:gd name="connsiteY0" fmla="*/ 971828 h 971828"/>
              <a:gd name="connsiteX1" fmla="*/ 486467 w 1406331"/>
              <a:gd name="connsiteY1" fmla="*/ 971828 h 971828"/>
              <a:gd name="connsiteX2" fmla="*/ 0 w 1406331"/>
              <a:gd name="connsiteY2" fmla="*/ 486467 h 971828"/>
              <a:gd name="connsiteX3" fmla="*/ 486467 w 1406331"/>
              <a:gd name="connsiteY3" fmla="*/ 0 h 971828"/>
              <a:gd name="connsiteX4" fmla="*/ 919865 w 1406331"/>
              <a:gd name="connsiteY4" fmla="*/ 0 h 971828"/>
              <a:gd name="connsiteX5" fmla="*/ 1406332 w 1406331"/>
              <a:gd name="connsiteY5" fmla="*/ 486467 h 971828"/>
              <a:gd name="connsiteX6" fmla="*/ 919865 w 1406331"/>
              <a:gd name="connsiteY6" fmla="*/ 971828 h 971828"/>
              <a:gd name="connsiteX7" fmla="*/ 486467 w 1406331"/>
              <a:gd name="connsiteY7" fmla="*/ 44224 h 971828"/>
              <a:gd name="connsiteX8" fmla="*/ 45330 w 1406331"/>
              <a:gd name="connsiteY8" fmla="*/ 486467 h 971828"/>
              <a:gd name="connsiteX9" fmla="*/ 486467 w 1406331"/>
              <a:gd name="connsiteY9" fmla="*/ 927604 h 971828"/>
              <a:gd name="connsiteX10" fmla="*/ 919865 w 1406331"/>
              <a:gd name="connsiteY10" fmla="*/ 927604 h 971828"/>
              <a:gd name="connsiteX11" fmla="*/ 1361002 w 1406331"/>
              <a:gd name="connsiteY11" fmla="*/ 486467 h 971828"/>
              <a:gd name="connsiteX12" fmla="*/ 919865 w 1406331"/>
              <a:gd name="connsiteY12" fmla="*/ 44224 h 971828"/>
              <a:gd name="connsiteX13" fmla="*/ 486467 w 1406331"/>
              <a:gd name="connsiteY13" fmla="*/ 44224 h 971828"/>
            </a:gdLst>
            <a:rect l="l" t="t" r="r" b="b"/>
            <a:pathLst>
              <a:path w="1406331" h="971828">
                <a:moveTo>
                  <a:pt x="919865" y="971828"/>
                </a:moveTo>
                <a:lnTo>
                  <a:pt x="486467" y="971828"/>
                </a:lnTo>
                <a:cubicBezTo>
                  <a:pt x="218910" y="971828"/>
                  <a:pt x="0" y="754024"/>
                  <a:pt x="0" y="486467"/>
                </a:cubicBezTo>
                <a:cubicBezTo>
                  <a:pt x="0" y="218910"/>
                  <a:pt x="217804" y="0"/>
                  <a:pt x="486467" y="0"/>
                </a:cubicBezTo>
                <a:lnTo>
                  <a:pt x="919865" y="0"/>
                </a:lnTo>
                <a:cubicBezTo>
                  <a:pt x="1187421" y="0"/>
                  <a:pt x="1406332" y="217805"/>
                  <a:pt x="1406332" y="486467"/>
                </a:cubicBezTo>
                <a:cubicBezTo>
                  <a:pt x="1406332" y="754024"/>
                  <a:pt x="1187421" y="971828"/>
                  <a:pt x="919865" y="971828"/>
                </a:cubicBezTo>
                <a:close/>
                <a:moveTo>
                  <a:pt x="486467" y="44224"/>
                </a:moveTo>
                <a:cubicBezTo>
                  <a:pt x="243234" y="44224"/>
                  <a:pt x="45330" y="242128"/>
                  <a:pt x="45330" y="486467"/>
                </a:cubicBezTo>
                <a:cubicBezTo>
                  <a:pt x="45330" y="729701"/>
                  <a:pt x="243234" y="927604"/>
                  <a:pt x="486467" y="927604"/>
                </a:cubicBezTo>
                <a:lnTo>
                  <a:pt x="919865" y="927604"/>
                </a:lnTo>
                <a:cubicBezTo>
                  <a:pt x="1163098" y="927604"/>
                  <a:pt x="1361002" y="729701"/>
                  <a:pt x="1361002" y="486467"/>
                </a:cubicBezTo>
                <a:cubicBezTo>
                  <a:pt x="1361002" y="243234"/>
                  <a:pt x="1163098" y="44224"/>
                  <a:pt x="919865" y="44224"/>
                </a:cubicBezTo>
                <a:lnTo>
                  <a:pt x="486467" y="44224"/>
                </a:lnTo>
                <a:close/>
              </a:path>
            </a:pathLst>
          </a:custGeom>
          <a:solidFill>
            <a:schemeClr val="accent3"/>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14" name="标题 1"/>
          <p:cNvSpPr txBox="true"/>
          <p:nvPr/>
        </p:nvSpPr>
        <p:spPr>
          <a:xfrm rot="0" flipH="false" flipV="false">
            <a:off x="4579137" y="4407120"/>
            <a:ext cx="375030" cy="353474"/>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accent3"/>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15" name="标题 1"/>
          <p:cNvSpPr txBox="true"/>
          <p:nvPr/>
        </p:nvSpPr>
        <p:spPr>
          <a:xfrm rot="0" flipH="false" flipV="false">
            <a:off x="4285523" y="1504484"/>
            <a:ext cx="906865" cy="626679"/>
          </a:xfrm>
          <a:custGeom>
            <a:avLst/>
            <a:gdLst>
              <a:gd name="connsiteX0" fmla="*/ 919865 w 1406331"/>
              <a:gd name="connsiteY0" fmla="*/ 971828 h 971828"/>
              <a:gd name="connsiteX1" fmla="*/ 486467 w 1406331"/>
              <a:gd name="connsiteY1" fmla="*/ 971828 h 971828"/>
              <a:gd name="connsiteX2" fmla="*/ 0 w 1406331"/>
              <a:gd name="connsiteY2" fmla="*/ 486467 h 971828"/>
              <a:gd name="connsiteX3" fmla="*/ 486467 w 1406331"/>
              <a:gd name="connsiteY3" fmla="*/ 0 h 971828"/>
              <a:gd name="connsiteX4" fmla="*/ 919865 w 1406331"/>
              <a:gd name="connsiteY4" fmla="*/ 0 h 971828"/>
              <a:gd name="connsiteX5" fmla="*/ 1406332 w 1406331"/>
              <a:gd name="connsiteY5" fmla="*/ 486467 h 971828"/>
              <a:gd name="connsiteX6" fmla="*/ 919865 w 1406331"/>
              <a:gd name="connsiteY6" fmla="*/ 971828 h 971828"/>
              <a:gd name="connsiteX7" fmla="*/ 486467 w 1406331"/>
              <a:gd name="connsiteY7" fmla="*/ 44224 h 971828"/>
              <a:gd name="connsiteX8" fmla="*/ 45330 w 1406331"/>
              <a:gd name="connsiteY8" fmla="*/ 486467 h 971828"/>
              <a:gd name="connsiteX9" fmla="*/ 486467 w 1406331"/>
              <a:gd name="connsiteY9" fmla="*/ 927604 h 971828"/>
              <a:gd name="connsiteX10" fmla="*/ 919865 w 1406331"/>
              <a:gd name="connsiteY10" fmla="*/ 927604 h 971828"/>
              <a:gd name="connsiteX11" fmla="*/ 1361002 w 1406331"/>
              <a:gd name="connsiteY11" fmla="*/ 486467 h 971828"/>
              <a:gd name="connsiteX12" fmla="*/ 919865 w 1406331"/>
              <a:gd name="connsiteY12" fmla="*/ 44224 h 971828"/>
              <a:gd name="connsiteX13" fmla="*/ 486467 w 1406331"/>
              <a:gd name="connsiteY13" fmla="*/ 44224 h 971828"/>
            </a:gdLst>
            <a:rect l="l" t="t" r="r" b="b"/>
            <a:pathLst>
              <a:path w="1406331" h="971828">
                <a:moveTo>
                  <a:pt x="919865" y="971828"/>
                </a:moveTo>
                <a:lnTo>
                  <a:pt x="486467" y="971828"/>
                </a:lnTo>
                <a:cubicBezTo>
                  <a:pt x="218910" y="971828"/>
                  <a:pt x="0" y="754024"/>
                  <a:pt x="0" y="486467"/>
                </a:cubicBezTo>
                <a:cubicBezTo>
                  <a:pt x="0" y="218910"/>
                  <a:pt x="217804" y="0"/>
                  <a:pt x="486467" y="0"/>
                </a:cubicBezTo>
                <a:lnTo>
                  <a:pt x="919865" y="0"/>
                </a:lnTo>
                <a:cubicBezTo>
                  <a:pt x="1187421" y="0"/>
                  <a:pt x="1406332" y="217805"/>
                  <a:pt x="1406332" y="486467"/>
                </a:cubicBezTo>
                <a:cubicBezTo>
                  <a:pt x="1406332" y="754024"/>
                  <a:pt x="1187421" y="971828"/>
                  <a:pt x="919865" y="971828"/>
                </a:cubicBezTo>
                <a:close/>
                <a:moveTo>
                  <a:pt x="486467" y="44224"/>
                </a:moveTo>
                <a:cubicBezTo>
                  <a:pt x="243234" y="44224"/>
                  <a:pt x="45330" y="242128"/>
                  <a:pt x="45330" y="486467"/>
                </a:cubicBezTo>
                <a:cubicBezTo>
                  <a:pt x="45330" y="729701"/>
                  <a:pt x="243234" y="927604"/>
                  <a:pt x="486467" y="927604"/>
                </a:cubicBezTo>
                <a:lnTo>
                  <a:pt x="919865" y="927604"/>
                </a:lnTo>
                <a:cubicBezTo>
                  <a:pt x="1163098" y="927604"/>
                  <a:pt x="1361002" y="729701"/>
                  <a:pt x="1361002" y="486467"/>
                </a:cubicBezTo>
                <a:cubicBezTo>
                  <a:pt x="1361002" y="243234"/>
                  <a:pt x="1163098" y="44224"/>
                  <a:pt x="919865" y="44224"/>
                </a:cubicBezTo>
                <a:lnTo>
                  <a:pt x="486467" y="44224"/>
                </a:lnTo>
                <a:close/>
              </a:path>
            </a:pathLst>
          </a:custGeom>
          <a:solidFill>
            <a:schemeClr val="accent1"/>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16" name="标题 1"/>
          <p:cNvSpPr txBox="true"/>
          <p:nvPr/>
        </p:nvSpPr>
        <p:spPr>
          <a:xfrm rot="0" flipH="false" flipV="false">
            <a:off x="4559718" y="1644360"/>
            <a:ext cx="375030" cy="340008"/>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accent1"/>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17" name="标题 1"/>
          <p:cNvSpPr txBox="true"/>
          <p:nvPr/>
        </p:nvSpPr>
        <p:spPr>
          <a:xfrm rot="0" flipH="false" flipV="false">
            <a:off x="611668" y="1504484"/>
            <a:ext cx="906865" cy="626679"/>
          </a:xfrm>
          <a:custGeom>
            <a:avLst/>
            <a:gdLst>
              <a:gd name="connsiteX0" fmla="*/ 919865 w 1406331"/>
              <a:gd name="connsiteY0" fmla="*/ 971828 h 971828"/>
              <a:gd name="connsiteX1" fmla="*/ 486467 w 1406331"/>
              <a:gd name="connsiteY1" fmla="*/ 971828 h 971828"/>
              <a:gd name="connsiteX2" fmla="*/ 0 w 1406331"/>
              <a:gd name="connsiteY2" fmla="*/ 486467 h 971828"/>
              <a:gd name="connsiteX3" fmla="*/ 486467 w 1406331"/>
              <a:gd name="connsiteY3" fmla="*/ 0 h 971828"/>
              <a:gd name="connsiteX4" fmla="*/ 919865 w 1406331"/>
              <a:gd name="connsiteY4" fmla="*/ 0 h 971828"/>
              <a:gd name="connsiteX5" fmla="*/ 1406332 w 1406331"/>
              <a:gd name="connsiteY5" fmla="*/ 486467 h 971828"/>
              <a:gd name="connsiteX6" fmla="*/ 919865 w 1406331"/>
              <a:gd name="connsiteY6" fmla="*/ 971828 h 971828"/>
              <a:gd name="connsiteX7" fmla="*/ 486467 w 1406331"/>
              <a:gd name="connsiteY7" fmla="*/ 44224 h 971828"/>
              <a:gd name="connsiteX8" fmla="*/ 45330 w 1406331"/>
              <a:gd name="connsiteY8" fmla="*/ 486467 h 971828"/>
              <a:gd name="connsiteX9" fmla="*/ 486467 w 1406331"/>
              <a:gd name="connsiteY9" fmla="*/ 927604 h 971828"/>
              <a:gd name="connsiteX10" fmla="*/ 919865 w 1406331"/>
              <a:gd name="connsiteY10" fmla="*/ 927604 h 971828"/>
              <a:gd name="connsiteX11" fmla="*/ 1361002 w 1406331"/>
              <a:gd name="connsiteY11" fmla="*/ 486467 h 971828"/>
              <a:gd name="connsiteX12" fmla="*/ 919865 w 1406331"/>
              <a:gd name="connsiteY12" fmla="*/ 44224 h 971828"/>
              <a:gd name="connsiteX13" fmla="*/ 486467 w 1406331"/>
              <a:gd name="connsiteY13" fmla="*/ 44224 h 971828"/>
            </a:gdLst>
            <a:rect l="l" t="t" r="r" b="b"/>
            <a:pathLst>
              <a:path w="1406331" h="971828">
                <a:moveTo>
                  <a:pt x="919865" y="971828"/>
                </a:moveTo>
                <a:lnTo>
                  <a:pt x="486467" y="971828"/>
                </a:lnTo>
                <a:cubicBezTo>
                  <a:pt x="218910" y="971828"/>
                  <a:pt x="0" y="754024"/>
                  <a:pt x="0" y="486467"/>
                </a:cubicBezTo>
                <a:cubicBezTo>
                  <a:pt x="0" y="218910"/>
                  <a:pt x="217804" y="0"/>
                  <a:pt x="486467" y="0"/>
                </a:cubicBezTo>
                <a:lnTo>
                  <a:pt x="919865" y="0"/>
                </a:lnTo>
                <a:cubicBezTo>
                  <a:pt x="1187421" y="0"/>
                  <a:pt x="1406332" y="217805"/>
                  <a:pt x="1406332" y="486467"/>
                </a:cubicBezTo>
                <a:cubicBezTo>
                  <a:pt x="1406332" y="754024"/>
                  <a:pt x="1187421" y="971828"/>
                  <a:pt x="919865" y="971828"/>
                </a:cubicBezTo>
                <a:close/>
                <a:moveTo>
                  <a:pt x="486467" y="44224"/>
                </a:moveTo>
                <a:cubicBezTo>
                  <a:pt x="243234" y="44224"/>
                  <a:pt x="45330" y="242128"/>
                  <a:pt x="45330" y="486467"/>
                </a:cubicBezTo>
                <a:cubicBezTo>
                  <a:pt x="45330" y="729701"/>
                  <a:pt x="243234" y="927604"/>
                  <a:pt x="486467" y="927604"/>
                </a:cubicBezTo>
                <a:lnTo>
                  <a:pt x="919865" y="927604"/>
                </a:lnTo>
                <a:cubicBezTo>
                  <a:pt x="1163098" y="927604"/>
                  <a:pt x="1361002" y="729701"/>
                  <a:pt x="1361002" y="486467"/>
                </a:cubicBezTo>
                <a:cubicBezTo>
                  <a:pt x="1361002" y="243234"/>
                  <a:pt x="1163098" y="44224"/>
                  <a:pt x="919865" y="44224"/>
                </a:cubicBezTo>
                <a:lnTo>
                  <a:pt x="486467" y="44224"/>
                </a:lnTo>
                <a:close/>
              </a:path>
            </a:pathLst>
          </a:custGeom>
          <a:solidFill>
            <a:schemeClr val="accent3"/>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18" name="标题 1"/>
          <p:cNvSpPr txBox="true"/>
          <p:nvPr/>
        </p:nvSpPr>
        <p:spPr>
          <a:xfrm rot="0" flipH="false" flipV="false">
            <a:off x="877586" y="1644360"/>
            <a:ext cx="375030" cy="346929"/>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3"/>
          </a:solidFill>
          <a:ln cap="flat">
            <a:noFill/>
            <a:prstDash val="solid"/>
            <a:miter/>
          </a:ln>
        </p:spPr>
        <p:txBody>
          <a:bodyPr vert="horz" wrap="square" lIns="91440" tIns="45720" rIns="91440" bIns="45720" rtlCol="false" anchor="ctr"/>
          <a:lstStyle/>
          <a:p>
            <a:pPr algn="l">
              <a:lnSpc>
                <a:spcPct val="110000"/>
              </a:lnSpc>
            </a:pPr>
            <a:endParaRPr lang="zh-CN"/>
          </a:p>
        </p:txBody>
      </p:sp>
      <p:sp>
        <p:nvSpPr>
          <p:cNvPr id="919"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920"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921"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系统功能需求</a:t>
            </a:r>
            <a:endParaRPr lang="zh-CN"/>
          </a:p>
        </p:txBody>
      </p:sp>
      <p:sp>
        <p:nvSpPr>
          <p:cNvPr id="922" name=""/>
          <p:cNvSpPr txBox="true"/>
          <p:nvPr/>
        </p:nvSpPr>
        <p:spPr>
          <a:xfrm rot="0" flipH="false" flipV="false">
            <a:off x="8893941" y="1717101"/>
            <a:ext cx="2178050" cy="2082800"/>
          </a:xfrm>
          <a:prstGeom prst="rect">
            <a:avLst/>
          </a:prstGeom>
          <a:ln w="12700">
            <a:prstDash val="solid"/>
            <a:miter lim="800000"/>
          </a:ln>
        </p:spPr>
        <p:txBody>
          <a:bodyPr>
            <a:spAutoFit/>
          </a:bodyPr>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调度信息查看</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：所有用户角色均可查看调度详情和交通管制信息，及时了解当前交通状况和调度策略</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交通管制信息</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：提供详细的交通管制信息，帮助用户了解当前的交通限制</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a:p>
            <a:pPr marL="0" lvl="0" indent="0" algn="l" defTabSz="914400">
              <a:lnSpc>
                <a:spcPct val="150000"/>
              </a:lnSpc>
              <a:buNone/>
              <a:defRPr sz="1800">
                <a:solidFill>
                  <a:schemeClr val="tx1">
                    <a:alpha val="100000"/>
                  </a:schemeClr>
                </a:solidFill>
                <a:latin typeface="Arial"/>
                <a:ea typeface="黑体"/>
                <a:cs typeface="+mn-cs"/>
              </a:defRPr>
            </a:pPr>
            <a:r>
              <a:rPr lang="en-US" sz="969" b="false" i="false" u="none" strike="noStrike">
                <a:ln w="12700">
                  <a:noFill/>
                </a:ln>
                <a:solidFill>
                  <a:schemeClr val="tx1">
                    <a:lumMod val="85000"/>
                    <a:lumOff val="15000"/>
                    <a:alpha val="100000"/>
                  </a:schemeClr>
                </a:solidFill>
                <a:latin typeface="Source Han Sans"/>
                <a:ea typeface="Source Han Sans"/>
                <a:cs typeface="Source Han Sans"/>
              </a:rPr>
              <a:t>调度策略发送</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：交管人员和管理员可发送调度策略，包括标题、内容、交通情况类型和接收人信息</a:t>
            </a:r>
            <a:r>
              <a:rPr lang="en-US" sz="969" b="false" i="false" u="none" strike="noStrike">
                <a:ln w="12700">
                  <a:noFill/>
                </a:ln>
                <a:solidFill>
                  <a:schemeClr val="tx1">
                    <a:lumMod val="85000"/>
                    <a:lumOff val="15000"/>
                    <a:alpha val="100000"/>
                  </a:schemeClr>
                </a:solidFill>
                <a:latin typeface="Source Han Sans"/>
                <a:ea typeface="Source Han Sans"/>
                <a:cs typeface="Source Han Sans"/>
              </a:rPr>
              <a:t>。</a:t>
            </a:r>
            <a:endParaRPr sz="1800">
              <a:solidFill>
                <a:schemeClr val="tx1">
                  <a:alpha val="100000"/>
                </a:schemeClr>
              </a:solidFill>
              <a:latin typeface="Arial"/>
              <a:ea typeface="黑体"/>
              <a:cs typeface="+mn-cs"/>
            </a:endParaRPr>
          </a:p>
        </p:txBody>
      </p:sp>
    </p:spTree>
  </p:cSld>
</p:sld>
</file>

<file path=ppt/slides/slide9.xml><?xml version="1.0" encoding="utf-8"?>
<p:sld xmlns:a="http://schemas.openxmlformats.org/drawingml/2006/main" xmlns:p="http://schemas.openxmlformats.org/presentationml/2006/main">
  <p:cSld>
    <p:bg>
      <p:bgPr>
        <a:gradFill>
          <a:gsLst>
            <a:gs pos="85000">
              <a:schemeClr val="bg1">
                <a:alpha val="100000"/>
              </a:schemeClr>
            </a:gs>
            <a:gs pos="100000">
              <a:schemeClr val="accent1">
                <a:lumMod val="20000"/>
                <a:lumOff val="80000"/>
                <a:alpha val="100000"/>
              </a:schemeClr>
            </a:gs>
          </a:gsLst>
          <a:lin ang="16200000" scaled="true"/>
        </a:gradFill>
      </p:bgPr>
    </p:bg>
    <p:spTree>
      <p:nvGrpSpPr>
        <p:cNvPr id="923" name=""/>
        <p:cNvGrpSpPr/>
        <p:nvPr/>
      </p:nvGrpSpPr>
      <p:grpSpPr>
        <a:xfrm>
          <a:off x="0" y="0"/>
          <a:ext cx="0" cy="0"/>
          <a:chOff x="0" y="0"/>
          <a:chExt cx="0" cy="0"/>
        </a:xfrm>
      </p:grpSpPr>
      <p:sp>
        <p:nvSpPr>
          <p:cNvPr id="924" name="标题 1"/>
          <p:cNvSpPr txBox="true"/>
          <p:nvPr/>
        </p:nvSpPr>
        <p:spPr>
          <a:xfrm rot="0" flipH="false" flipV="false">
            <a:off x="-11461" y="-5883"/>
            <a:ext cx="12203460" cy="6869765"/>
          </a:xfrm>
          <a:prstGeom prst="rect">
            <a:avLst/>
          </a:prstGeom>
          <a:gradFill>
            <a:gsLst>
              <a:gs pos="0">
                <a:schemeClr val="bg1">
                  <a:alpha val="77010"/>
                </a:schemeClr>
              </a:gs>
              <a:gs pos="100000">
                <a:schemeClr val="accent1">
                  <a:lumMod val="20000"/>
                  <a:lumOff val="80000"/>
                  <a:alpha val="100000"/>
                </a:schemeClr>
              </a:gs>
            </a:gsLst>
            <a:lin ang="5400000" scaled="false"/>
          </a:gradFill>
          <a:ln w="19050" cap="sq">
            <a:noFill/>
            <a:miter/>
          </a:ln>
        </p:spPr>
        <p:txBody>
          <a:bodyPr vert="horz" wrap="square" lIns="91440" tIns="45720" rIns="91440" bIns="45720" rtlCol="false" anchor="ctr"/>
          <a:lstStyle/>
          <a:p>
            <a:pPr algn="ctr">
              <a:lnSpc>
                <a:spcPct val="110000"/>
              </a:lnSpc>
            </a:pPr>
            <a:endParaRPr lang="zh-CN"/>
          </a:p>
        </p:txBody>
      </p:sp>
      <p:sp>
        <p:nvSpPr>
          <p:cNvPr id="925" name="标题 1"/>
          <p:cNvSpPr txBox="true"/>
          <p:nvPr/>
        </p:nvSpPr>
        <p:spPr>
          <a:xfrm rot="0" flipH="false" flipV="false">
            <a:off x="1164470" y="1560356"/>
            <a:ext cx="1537155" cy="1537155"/>
          </a:xfrm>
          <a:prstGeom prst="roundRect">
            <a:avLst/>
          </a:prstGeom>
          <a:noFill/>
          <a:ln w="25400"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926" name="标题 1"/>
          <p:cNvSpPr txBox="true"/>
          <p:nvPr/>
        </p:nvSpPr>
        <p:spPr>
          <a:xfrm rot="0" flipH="false" flipV="false">
            <a:off x="1464536" y="2620590"/>
            <a:ext cx="937023" cy="937023"/>
          </a:xfrm>
          <a:prstGeom prst="roundRect">
            <a:avLst>
              <a:gd name="adj" fmla="val 50000"/>
            </a:avLst>
          </a:prstGeom>
          <a:solidFill>
            <a:schemeClr val="accent1"/>
          </a:solidFill>
          <a:ln w="25400" cap="sq">
            <a:noFill/>
            <a:miter/>
          </a:ln>
        </p:spPr>
        <p:txBody>
          <a:bodyPr vert="horz" wrap="square" lIns="91440" tIns="45720" rIns="91440" bIns="45720" rtlCol="false" anchor="ctr"/>
          <a:lstStyle/>
          <a:p>
            <a:pPr algn="ctr">
              <a:lnSpc>
                <a:spcPct val="110000"/>
              </a:lnSpc>
            </a:pPr>
            <a:endParaRPr lang="zh-CN"/>
          </a:p>
        </p:txBody>
      </p:sp>
      <p:sp>
        <p:nvSpPr>
          <p:cNvPr id="927" name="标题 1"/>
          <p:cNvSpPr txBox="true"/>
          <p:nvPr/>
        </p:nvSpPr>
        <p:spPr>
          <a:xfrm rot="0" flipH="false" flipV="false">
            <a:off x="1226039" y="1612640"/>
            <a:ext cx="1414018" cy="1076857"/>
          </a:xfrm>
          <a:prstGeom prst="rect">
            <a:avLst/>
          </a:prstGeom>
          <a:noFill/>
          <a:ln>
            <a:noFill/>
          </a:ln>
        </p:spPr>
        <p:txBody>
          <a:bodyPr vert="horz" wrap="square" lIns="0" tIns="0" rIns="0" bIns="0" rtlCol="false" anchor="ctr"/>
          <a:lstStyle/>
          <a:p>
            <a:pPr algn="ctr">
              <a:lnSpc>
                <a:spcPct val="110000"/>
              </a:lnSpc>
            </a:pPr>
            <a:r>
              <a:rPr lang="en-US" sz="5400">
                <a:ln w="12700">
                  <a:noFill/>
                </a:ln>
                <a:solidFill>
                  <a:schemeClr val="accent1">
                    <a:lumMod val="75000"/>
                    <a:alpha val="100000"/>
                  </a:schemeClr>
                </a:solidFill>
                <a:latin typeface="Source Han Sans CN Bold"/>
                <a:ea typeface="Source Han Sans CN Bold"/>
                <a:cs typeface="Source Han Sans CN Bold"/>
              </a:rPr>
              <a:t>01</a:t>
            </a:r>
            <a:endParaRPr lang="zh-CN"/>
          </a:p>
        </p:txBody>
      </p:sp>
      <p:sp>
        <p:nvSpPr>
          <p:cNvPr id="928" name="标题 1"/>
          <p:cNvSpPr txBox="true"/>
          <p:nvPr/>
        </p:nvSpPr>
        <p:spPr>
          <a:xfrm rot="0" flipH="false" flipV="false">
            <a:off x="1734391" y="2901863"/>
            <a:ext cx="397313" cy="374476"/>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alpha val="80000"/>
            </a:schemeClr>
          </a:solidFill>
          <a:ln w="1860" cap="flat">
            <a:noFill/>
            <a:miter/>
          </a:ln>
        </p:spPr>
        <p:txBody>
          <a:bodyPr vert="horz" wrap="square" lIns="91440" tIns="45720" rIns="91440" bIns="45720" rtlCol="false" anchor="ctr"/>
          <a:lstStyle/>
          <a:p>
            <a:pPr algn="l">
              <a:lnSpc>
                <a:spcPct val="110000"/>
              </a:lnSpc>
            </a:pPr>
            <a:endParaRPr lang="zh-CN"/>
          </a:p>
        </p:txBody>
      </p:sp>
      <p:sp>
        <p:nvSpPr>
          <p:cNvPr id="929" name="标题 1"/>
          <p:cNvSpPr txBox="true"/>
          <p:nvPr/>
        </p:nvSpPr>
        <p:spPr>
          <a:xfrm rot="0" flipH="false" flipV="false">
            <a:off x="731849" y="4215434"/>
            <a:ext cx="2402398" cy="2042491"/>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lumMod val="85000"/>
                    <a:lumOff val="15000"/>
                    <a:alpha val="100000"/>
                  </a:schemeClr>
                </a:solidFill>
                <a:latin typeface="Source Han Sans"/>
                <a:ea typeface="Source Han Sans"/>
                <a:cs typeface="Source Han Sans"/>
              </a:rPr>
              <a:t>前端采用Vue.js框架，实现页面的快速响应和良好的用户体验。
后端采用Spring Boot框架，提供稳定高效的接口服务，支持高并发访问。</a:t>
            </a:r>
            <a:endParaRPr lang="zh-CN"/>
          </a:p>
        </p:txBody>
      </p:sp>
      <p:sp>
        <p:nvSpPr>
          <p:cNvPr id="930" name="标题 1"/>
          <p:cNvSpPr txBox="true"/>
          <p:nvPr/>
        </p:nvSpPr>
        <p:spPr>
          <a:xfrm rot="0" flipH="false" flipV="false">
            <a:off x="731849" y="3488706"/>
            <a:ext cx="2402398" cy="600842"/>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lumMod val="75000"/>
                    <a:alpha val="100000"/>
                  </a:schemeClr>
                </a:solidFill>
                <a:latin typeface="Source Han Sans CN Bold"/>
                <a:ea typeface="Source Han Sans CN Bold"/>
                <a:cs typeface="Source Han Sans CN Bold"/>
              </a:rPr>
              <a:t>前后端分离架构</a:t>
            </a:r>
            <a:endParaRPr lang="zh-CN"/>
          </a:p>
        </p:txBody>
      </p:sp>
      <p:sp>
        <p:nvSpPr>
          <p:cNvPr id="931" name="标题 1"/>
          <p:cNvSpPr txBox="true"/>
          <p:nvPr/>
        </p:nvSpPr>
        <p:spPr>
          <a:xfrm rot="0" flipH="false" flipV="false">
            <a:off x="3933705" y="1560356"/>
            <a:ext cx="1537155" cy="1537155"/>
          </a:xfrm>
          <a:prstGeom prst="roundRect">
            <a:avLst/>
          </a:prstGeom>
          <a:noFill/>
          <a:ln w="25400" cap="sq">
            <a:solidFill>
              <a:schemeClr val="accent2"/>
            </a:solidFill>
            <a:miter/>
          </a:ln>
        </p:spPr>
        <p:txBody>
          <a:bodyPr vert="horz" wrap="square" lIns="91440" tIns="45720" rIns="91440" bIns="45720" rtlCol="false" anchor="ctr"/>
          <a:lstStyle/>
          <a:p>
            <a:pPr algn="ctr">
              <a:lnSpc>
                <a:spcPct val="110000"/>
              </a:lnSpc>
            </a:pPr>
            <a:endParaRPr lang="zh-CN"/>
          </a:p>
        </p:txBody>
      </p:sp>
      <p:sp>
        <p:nvSpPr>
          <p:cNvPr id="932" name="标题 1"/>
          <p:cNvSpPr txBox="true"/>
          <p:nvPr/>
        </p:nvSpPr>
        <p:spPr>
          <a:xfrm rot="0" flipH="false" flipV="false">
            <a:off x="4233771" y="2620590"/>
            <a:ext cx="937023" cy="937023"/>
          </a:xfrm>
          <a:prstGeom prst="roundRect">
            <a:avLst>
              <a:gd name="adj" fmla="val 50000"/>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933" name="标题 1"/>
          <p:cNvSpPr txBox="true"/>
          <p:nvPr/>
        </p:nvSpPr>
        <p:spPr>
          <a:xfrm rot="0" flipH="false" flipV="false">
            <a:off x="3995274" y="1612640"/>
            <a:ext cx="1414018" cy="1076857"/>
          </a:xfrm>
          <a:prstGeom prst="rect">
            <a:avLst/>
          </a:prstGeom>
          <a:noFill/>
          <a:ln>
            <a:noFill/>
          </a:ln>
        </p:spPr>
        <p:txBody>
          <a:bodyPr vert="horz" wrap="square" lIns="0" tIns="0" rIns="0" bIns="0" rtlCol="false" anchor="ctr"/>
          <a:lstStyle/>
          <a:p>
            <a:pPr algn="ctr">
              <a:lnSpc>
                <a:spcPct val="110000"/>
              </a:lnSpc>
            </a:pPr>
            <a:r>
              <a:rPr lang="en-US" sz="5400">
                <a:ln w="12700">
                  <a:noFill/>
                </a:ln>
                <a:solidFill>
                  <a:schemeClr val="accent1">
                    <a:alpha val="100000"/>
                  </a:schemeClr>
                </a:solidFill>
                <a:latin typeface="Source Han Sans CN Bold"/>
                <a:ea typeface="Source Han Sans CN Bold"/>
                <a:cs typeface="Source Han Sans CN Bold"/>
              </a:rPr>
              <a:t>02</a:t>
            </a:r>
            <a:endParaRPr lang="zh-CN"/>
          </a:p>
        </p:txBody>
      </p:sp>
      <p:sp>
        <p:nvSpPr>
          <p:cNvPr id="934" name="标题 1"/>
          <p:cNvSpPr txBox="true"/>
          <p:nvPr/>
        </p:nvSpPr>
        <p:spPr>
          <a:xfrm rot="0" flipH="false" flipV="false">
            <a:off x="4510164" y="2905366"/>
            <a:ext cx="384237" cy="384291"/>
          </a:xfrm>
          <a:custGeom>
            <a:avLst/>
            <a:gdLst>
              <a:gd name="connsiteX0" fmla="*/ 579031 w 719895"/>
              <a:gd name="connsiteY0" fmla="*/ 554022 h 720000"/>
              <a:gd name="connsiteX1" fmla="*/ 596778 w 719895"/>
              <a:gd name="connsiteY1" fmla="*/ 561368 h 720000"/>
              <a:gd name="connsiteX2" fmla="*/ 712550 w 719895"/>
              <a:gd name="connsiteY2" fmla="*/ 677140 h 720000"/>
              <a:gd name="connsiteX3" fmla="*/ 712550 w 719895"/>
              <a:gd name="connsiteY3" fmla="*/ 712634 h 720000"/>
              <a:gd name="connsiteX4" fmla="*/ 694887 w 719895"/>
              <a:gd name="connsiteY4" fmla="*/ 720000 h 720000"/>
              <a:gd name="connsiteX5" fmla="*/ 677140 w 719895"/>
              <a:gd name="connsiteY5" fmla="*/ 712634 h 720000"/>
              <a:gd name="connsiteX6" fmla="*/ 561284 w 719895"/>
              <a:gd name="connsiteY6" fmla="*/ 596861 h 720000"/>
              <a:gd name="connsiteX7" fmla="*/ 561284 w 719895"/>
              <a:gd name="connsiteY7" fmla="*/ 561368 h 720000"/>
              <a:gd name="connsiteX8" fmla="*/ 579031 w 719895"/>
              <a:gd name="connsiteY8" fmla="*/ 554022 h 720000"/>
              <a:gd name="connsiteX9" fmla="*/ 301109 w 719895"/>
              <a:gd name="connsiteY9" fmla="*/ 0 h 720000"/>
              <a:gd name="connsiteX10" fmla="*/ 602219 w 719895"/>
              <a:gd name="connsiteY10" fmla="*/ 301109 h 720000"/>
              <a:gd name="connsiteX11" fmla="*/ 301109 w 719895"/>
              <a:gd name="connsiteY11" fmla="*/ 602219 h 720000"/>
              <a:gd name="connsiteX12" fmla="*/ 0 w 719895"/>
              <a:gd name="connsiteY12" fmla="*/ 301109 h 720000"/>
              <a:gd name="connsiteX13" fmla="*/ 301109 w 719895"/>
              <a:gd name="connsiteY13" fmla="*/ 0 h 720000"/>
            </a:gdLst>
            <a:rect l="l" t="t" r="r" b="b"/>
            <a:pathLst>
              <a:path w="719895" h="720000">
                <a:moveTo>
                  <a:pt x="579031" y="554022"/>
                </a:moveTo>
                <a:cubicBezTo>
                  <a:pt x="585456" y="554022"/>
                  <a:pt x="591880" y="556471"/>
                  <a:pt x="596778" y="561368"/>
                </a:cubicBezTo>
                <a:lnTo>
                  <a:pt x="712550" y="677140"/>
                </a:lnTo>
                <a:cubicBezTo>
                  <a:pt x="722344" y="686935"/>
                  <a:pt x="722344" y="702840"/>
                  <a:pt x="712550" y="712634"/>
                </a:cubicBezTo>
                <a:cubicBezTo>
                  <a:pt x="707778" y="717573"/>
                  <a:pt x="701333" y="720000"/>
                  <a:pt x="694887" y="720000"/>
                </a:cubicBezTo>
                <a:cubicBezTo>
                  <a:pt x="688441" y="720000"/>
                  <a:pt x="681995" y="717573"/>
                  <a:pt x="677140" y="712634"/>
                </a:cubicBezTo>
                <a:lnTo>
                  <a:pt x="561284" y="596861"/>
                </a:lnTo>
                <a:cubicBezTo>
                  <a:pt x="551490" y="587067"/>
                  <a:pt x="551490" y="571162"/>
                  <a:pt x="561284" y="561368"/>
                </a:cubicBezTo>
                <a:cubicBezTo>
                  <a:pt x="566181" y="556471"/>
                  <a:pt x="572606" y="554022"/>
                  <a:pt x="579031" y="554022"/>
                </a:cubicBezTo>
                <a:close/>
                <a:moveTo>
                  <a:pt x="301109" y="0"/>
                </a:moveTo>
                <a:cubicBezTo>
                  <a:pt x="467443" y="0"/>
                  <a:pt x="602219" y="134859"/>
                  <a:pt x="602219" y="301109"/>
                </a:cubicBezTo>
                <a:cubicBezTo>
                  <a:pt x="602219" y="467443"/>
                  <a:pt x="467443" y="602219"/>
                  <a:pt x="301109" y="602219"/>
                </a:cubicBezTo>
                <a:cubicBezTo>
                  <a:pt x="134775" y="602219"/>
                  <a:pt x="0" y="467443"/>
                  <a:pt x="0" y="301109"/>
                </a:cubicBezTo>
                <a:cubicBezTo>
                  <a:pt x="0" y="134775"/>
                  <a:pt x="134775" y="0"/>
                  <a:pt x="301109" y="0"/>
                </a:cubicBezTo>
                <a:close/>
              </a:path>
            </a:pathLst>
          </a:custGeom>
          <a:solidFill>
            <a:schemeClr val="bg1">
              <a:alpha val="80000"/>
            </a:schemeClr>
          </a:solidFill>
          <a:ln w="1860" cap="flat">
            <a:noFill/>
            <a:miter/>
          </a:ln>
        </p:spPr>
        <p:txBody>
          <a:bodyPr vert="horz" wrap="square" lIns="91440" tIns="45720" rIns="91440" bIns="45720" rtlCol="false" anchor="ctr"/>
          <a:lstStyle/>
          <a:p>
            <a:pPr algn="l">
              <a:lnSpc>
                <a:spcPct val="110000"/>
              </a:lnSpc>
            </a:pPr>
            <a:endParaRPr lang="zh-CN"/>
          </a:p>
        </p:txBody>
      </p:sp>
      <p:sp>
        <p:nvSpPr>
          <p:cNvPr id="935" name="标题 1"/>
          <p:cNvSpPr txBox="true"/>
          <p:nvPr/>
        </p:nvSpPr>
        <p:spPr>
          <a:xfrm rot="0" flipH="false" flipV="false">
            <a:off x="3501084" y="4215434"/>
            <a:ext cx="2402398" cy="2042491"/>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lumMod val="85000"/>
                    <a:lumOff val="15000"/>
                    <a:alpha val="100000"/>
                  </a:schemeClr>
                </a:solidFill>
                <a:latin typeface="Source Han Sans"/>
                <a:ea typeface="Source Han Sans"/>
                <a:cs typeface="Source Han Sans"/>
              </a:rPr>
              <a:t>使用Python语言开发模型服务，支持多种机器学习算法，方便模型训练和部署。
提供模型服务接口，供前端调用，实现模型的在线预测功能。</a:t>
            </a:r>
            <a:endParaRPr lang="zh-CN"/>
          </a:p>
        </p:txBody>
      </p:sp>
      <p:sp>
        <p:nvSpPr>
          <p:cNvPr id="936" name="标题 1"/>
          <p:cNvSpPr txBox="true"/>
          <p:nvPr/>
        </p:nvSpPr>
        <p:spPr>
          <a:xfrm rot="0" flipH="false" flipV="false">
            <a:off x="3501084" y="3488706"/>
            <a:ext cx="2402398" cy="600842"/>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alpha val="100000"/>
                  </a:schemeClr>
                </a:solidFill>
                <a:latin typeface="Source Han Sans CN Bold"/>
                <a:ea typeface="Source Han Sans CN Bold"/>
                <a:cs typeface="Source Han Sans CN Bold"/>
              </a:rPr>
              <a:t>模型服务模块</a:t>
            </a:r>
            <a:endParaRPr lang="zh-CN"/>
          </a:p>
        </p:txBody>
      </p:sp>
      <p:sp>
        <p:nvSpPr>
          <p:cNvPr id="937" name="标题 1"/>
          <p:cNvSpPr txBox="true"/>
          <p:nvPr/>
        </p:nvSpPr>
        <p:spPr>
          <a:xfrm rot="0" flipH="false" flipV="false">
            <a:off x="6702940" y="1560356"/>
            <a:ext cx="1537155" cy="1537155"/>
          </a:xfrm>
          <a:prstGeom prst="roundRect">
            <a:avLst/>
          </a:prstGeom>
          <a:noFill/>
          <a:ln w="25400" cap="sq">
            <a:solidFill>
              <a:schemeClr val="accent1"/>
            </a:solidFill>
            <a:miter/>
          </a:ln>
        </p:spPr>
        <p:txBody>
          <a:bodyPr vert="horz" wrap="square" lIns="91440" tIns="45720" rIns="91440" bIns="45720" rtlCol="false" anchor="ctr"/>
          <a:lstStyle/>
          <a:p>
            <a:pPr algn="ctr">
              <a:lnSpc>
                <a:spcPct val="110000"/>
              </a:lnSpc>
            </a:pPr>
            <a:endParaRPr lang="zh-CN"/>
          </a:p>
        </p:txBody>
      </p:sp>
      <p:sp>
        <p:nvSpPr>
          <p:cNvPr id="938" name="标题 1"/>
          <p:cNvSpPr txBox="true"/>
          <p:nvPr/>
        </p:nvSpPr>
        <p:spPr>
          <a:xfrm rot="0" flipH="false" flipV="false">
            <a:off x="7003006" y="2620590"/>
            <a:ext cx="937023" cy="937023"/>
          </a:xfrm>
          <a:prstGeom prst="roundRect">
            <a:avLst>
              <a:gd name="adj" fmla="val 50000"/>
            </a:avLst>
          </a:prstGeom>
          <a:solidFill>
            <a:schemeClr val="accent1"/>
          </a:solidFill>
          <a:ln w="25400" cap="sq">
            <a:noFill/>
            <a:miter/>
          </a:ln>
        </p:spPr>
        <p:txBody>
          <a:bodyPr vert="horz" wrap="square" lIns="91440" tIns="45720" rIns="91440" bIns="45720" rtlCol="false" anchor="ctr"/>
          <a:lstStyle/>
          <a:p>
            <a:pPr algn="ctr">
              <a:lnSpc>
                <a:spcPct val="110000"/>
              </a:lnSpc>
            </a:pPr>
            <a:endParaRPr lang="zh-CN"/>
          </a:p>
        </p:txBody>
      </p:sp>
      <p:sp>
        <p:nvSpPr>
          <p:cNvPr id="939" name="标题 1"/>
          <p:cNvSpPr txBox="true"/>
          <p:nvPr/>
        </p:nvSpPr>
        <p:spPr>
          <a:xfrm rot="0" flipH="false" flipV="false">
            <a:off x="6764509" y="1612640"/>
            <a:ext cx="1414018" cy="1076857"/>
          </a:xfrm>
          <a:prstGeom prst="rect">
            <a:avLst/>
          </a:prstGeom>
          <a:noFill/>
          <a:ln>
            <a:noFill/>
          </a:ln>
        </p:spPr>
        <p:txBody>
          <a:bodyPr vert="horz" wrap="square" lIns="0" tIns="0" rIns="0" bIns="0" rtlCol="false" anchor="ctr"/>
          <a:lstStyle/>
          <a:p>
            <a:pPr algn="ctr">
              <a:lnSpc>
                <a:spcPct val="110000"/>
              </a:lnSpc>
            </a:pPr>
            <a:r>
              <a:rPr lang="en-US" sz="5400">
                <a:ln w="12700">
                  <a:noFill/>
                </a:ln>
                <a:solidFill>
                  <a:schemeClr val="accent1">
                    <a:lumMod val="75000"/>
                    <a:alpha val="100000"/>
                  </a:schemeClr>
                </a:solidFill>
                <a:latin typeface="Source Han Sans CN Bold"/>
                <a:ea typeface="Source Han Sans CN Bold"/>
                <a:cs typeface="Source Han Sans CN Bold"/>
              </a:rPr>
              <a:t>03</a:t>
            </a:r>
            <a:endParaRPr lang="zh-CN"/>
          </a:p>
        </p:txBody>
      </p:sp>
      <p:sp>
        <p:nvSpPr>
          <p:cNvPr id="940" name="标题 1"/>
          <p:cNvSpPr txBox="true"/>
          <p:nvPr/>
        </p:nvSpPr>
        <p:spPr>
          <a:xfrm rot="0" flipH="false" flipV="false">
            <a:off x="7270845" y="2907169"/>
            <a:ext cx="401345" cy="363865"/>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alpha val="80000"/>
            </a:schemeClr>
          </a:solidFill>
          <a:ln w="1860" cap="flat">
            <a:noFill/>
            <a:miter/>
          </a:ln>
        </p:spPr>
        <p:txBody>
          <a:bodyPr vert="horz" wrap="square" lIns="91440" tIns="45720" rIns="91440" bIns="45720" rtlCol="false" anchor="ctr"/>
          <a:lstStyle/>
          <a:p>
            <a:pPr algn="l">
              <a:lnSpc>
                <a:spcPct val="110000"/>
              </a:lnSpc>
            </a:pPr>
            <a:endParaRPr lang="zh-CN"/>
          </a:p>
        </p:txBody>
      </p:sp>
      <p:sp>
        <p:nvSpPr>
          <p:cNvPr id="941" name="标题 1"/>
          <p:cNvSpPr txBox="true"/>
          <p:nvPr/>
        </p:nvSpPr>
        <p:spPr>
          <a:xfrm rot="0" flipH="false" flipV="false">
            <a:off x="6270319" y="4215434"/>
            <a:ext cx="2402398" cy="2042491"/>
          </a:xfrm>
          <a:prstGeom prst="rect">
            <a:avLst/>
          </a:prstGeom>
          <a:noFill/>
          <a:ln>
            <a:noFill/>
          </a:ln>
        </p:spPr>
        <p:txBody>
          <a:bodyPr vert="horz" wrap="square" lIns="0" tIns="0" rIns="0" bIns="0" rtlCol="false" anchor="t"/>
          <a:lstStyle/>
          <a:p>
            <a:pPr algn="ctr">
              <a:lnSpc>
                <a:spcPct val="150000"/>
              </a:lnSpc>
            </a:pPr>
            <a:r>
              <a:rPr lang="en-US" sz="1400">
                <a:ln w="12700">
                  <a:noFill/>
                </a:ln>
                <a:solidFill>
                  <a:schemeClr val="tx1">
                    <a:lumMod val="85000"/>
                    <a:lumOff val="15000"/>
                    <a:alpha val="100000"/>
                  </a:schemeClr>
                </a:solidFill>
                <a:latin typeface="Source Han Sans"/>
                <a:ea typeface="Source Han Sans"/>
                <a:cs typeface="Source Han Sans"/>
              </a:rPr>
              <a:t>采用JWT（JSON Web Token）技术实现用户认证和授权，确保用户信息安全。
实现RBAC（基于角色的访问控制）策略，严格控制用户权限，防止非法访问。</a:t>
            </a:r>
            <a:endParaRPr lang="zh-CN"/>
          </a:p>
        </p:txBody>
      </p:sp>
      <p:sp>
        <p:nvSpPr>
          <p:cNvPr id="942" name="标题 1"/>
          <p:cNvSpPr txBox="true"/>
          <p:nvPr/>
        </p:nvSpPr>
        <p:spPr>
          <a:xfrm rot="0" flipH="false" flipV="false">
            <a:off x="6270319" y="3488706"/>
            <a:ext cx="2402398" cy="600842"/>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lumMod val="75000"/>
                    <a:alpha val="100000"/>
                  </a:schemeClr>
                </a:solidFill>
                <a:latin typeface="Source Han Sans CN Bold"/>
                <a:ea typeface="Source Han Sans CN Bold"/>
                <a:cs typeface="Source Han Sans CN Bold"/>
              </a:rPr>
              <a:t>异常处理与安全策略</a:t>
            </a:r>
            <a:endParaRPr lang="zh-CN"/>
          </a:p>
        </p:txBody>
      </p:sp>
      <p:sp>
        <p:nvSpPr>
          <p:cNvPr id="943" name="标题 1"/>
          <p:cNvSpPr txBox="true"/>
          <p:nvPr/>
        </p:nvSpPr>
        <p:spPr>
          <a:xfrm rot="0" flipH="false" flipV="false">
            <a:off x="9472175" y="1560356"/>
            <a:ext cx="1537155" cy="1537155"/>
          </a:xfrm>
          <a:prstGeom prst="roundRect">
            <a:avLst/>
          </a:prstGeom>
          <a:noFill/>
          <a:ln w="25400" cap="sq">
            <a:solidFill>
              <a:schemeClr val="accent2"/>
            </a:solidFill>
            <a:miter/>
          </a:ln>
        </p:spPr>
        <p:txBody>
          <a:bodyPr vert="horz" wrap="square" lIns="91440" tIns="45720" rIns="91440" bIns="45720" rtlCol="false" anchor="ctr"/>
          <a:lstStyle/>
          <a:p>
            <a:pPr algn="ctr">
              <a:lnSpc>
                <a:spcPct val="110000"/>
              </a:lnSpc>
            </a:pPr>
            <a:endParaRPr lang="zh-CN"/>
          </a:p>
        </p:txBody>
      </p:sp>
      <p:sp>
        <p:nvSpPr>
          <p:cNvPr id="944" name="标题 1"/>
          <p:cNvSpPr txBox="true"/>
          <p:nvPr/>
        </p:nvSpPr>
        <p:spPr>
          <a:xfrm rot="0" flipH="false" flipV="false">
            <a:off x="9772241" y="2620590"/>
            <a:ext cx="937023" cy="937023"/>
          </a:xfrm>
          <a:prstGeom prst="roundRect">
            <a:avLst>
              <a:gd name="adj" fmla="val 50000"/>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945" name="标题 1"/>
          <p:cNvSpPr txBox="true"/>
          <p:nvPr/>
        </p:nvSpPr>
        <p:spPr>
          <a:xfrm rot="0" flipH="false" flipV="false">
            <a:off x="9533744" y="1612640"/>
            <a:ext cx="1414018" cy="1076857"/>
          </a:xfrm>
          <a:prstGeom prst="rect">
            <a:avLst/>
          </a:prstGeom>
          <a:noFill/>
          <a:ln>
            <a:noFill/>
          </a:ln>
        </p:spPr>
        <p:txBody>
          <a:bodyPr vert="horz" wrap="square" lIns="0" tIns="0" rIns="0" bIns="0" rtlCol="false" anchor="ctr"/>
          <a:lstStyle/>
          <a:p>
            <a:pPr algn="ctr">
              <a:lnSpc>
                <a:spcPct val="110000"/>
              </a:lnSpc>
            </a:pPr>
            <a:r>
              <a:rPr lang="en-US" sz="5400">
                <a:ln w="12700">
                  <a:noFill/>
                </a:ln>
                <a:solidFill>
                  <a:schemeClr val="accent1">
                    <a:alpha val="100000"/>
                  </a:schemeClr>
                </a:solidFill>
                <a:latin typeface="Source Han Sans CN Bold"/>
                <a:ea typeface="Source Han Sans CN Bold"/>
                <a:cs typeface="Source Han Sans CN Bold"/>
              </a:rPr>
              <a:t>04</a:t>
            </a:r>
            <a:endParaRPr lang="zh-CN"/>
          </a:p>
        </p:txBody>
      </p:sp>
      <p:sp>
        <p:nvSpPr>
          <p:cNvPr id="946" name="标题 1"/>
          <p:cNvSpPr txBox="true"/>
          <p:nvPr/>
        </p:nvSpPr>
        <p:spPr>
          <a:xfrm rot="0" flipH="false" flipV="false">
            <a:off x="10085721" y="2927893"/>
            <a:ext cx="310064" cy="322416"/>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bg1">
              <a:alpha val="80000"/>
            </a:schemeClr>
          </a:solidFill>
          <a:ln w="1860" cap="flat">
            <a:noFill/>
            <a:miter/>
          </a:ln>
        </p:spPr>
        <p:txBody>
          <a:bodyPr vert="horz" wrap="square" lIns="91440" tIns="45720" rIns="91440" bIns="45720" rtlCol="false" anchor="ctr"/>
          <a:lstStyle/>
          <a:p>
            <a:pPr algn="l">
              <a:lnSpc>
                <a:spcPct val="110000"/>
              </a:lnSpc>
            </a:pPr>
            <a:endParaRPr lang="zh-CN"/>
          </a:p>
        </p:txBody>
      </p:sp>
      <p:sp>
        <p:nvSpPr>
          <p:cNvPr id="947" name="标题 1"/>
          <p:cNvSpPr txBox="true"/>
          <p:nvPr/>
        </p:nvSpPr>
        <p:spPr>
          <a:xfrm rot="0" flipH="false" flipV="false">
            <a:off x="9039554" y="4215434"/>
            <a:ext cx="2402398" cy="2042491"/>
          </a:xfrm>
          <a:prstGeom prst="rect">
            <a:avLst/>
          </a:prstGeom>
          <a:noFill/>
          <a:ln>
            <a:noFill/>
          </a:ln>
        </p:spPr>
        <p:txBody>
          <a:bodyPr vert="horz" wrap="square" lIns="0" tIns="0" rIns="0" bIns="0" rtlCol="false" anchor="t"/>
          <a:lstStyle/>
          <a:p>
            <a:pPr algn="ctr">
              <a:lnSpc>
                <a:spcPct val="150000"/>
              </a:lnSpc>
            </a:pPr>
            <a:r>
              <a:rPr lang="en-US" sz="1226">
                <a:ln w="12700">
                  <a:noFill/>
                </a:ln>
                <a:solidFill>
                  <a:schemeClr val="tx1">
                    <a:lumMod val="85000"/>
                    <a:lumOff val="15000"/>
                    <a:alpha val="100000"/>
                  </a:schemeClr>
                </a:solidFill>
                <a:latin typeface="Source Han Sans"/>
                <a:ea typeface="Source Han Sans"/>
                <a:cs typeface="Source Han Sans"/>
              </a:rPr>
              <a:t>使用Docker容器化技术部署系统，实现快速部署和弹性扩展。
采用Nginx作为反向代理服务器，提高系统的并发处理能力和负载均衡能力。
基于云服务实现系统的弹性扩展和高可用性，确保系统稳定运行。</a:t>
            </a:r>
            <a:endParaRPr lang="zh-CN"/>
          </a:p>
        </p:txBody>
      </p:sp>
      <p:sp>
        <p:nvSpPr>
          <p:cNvPr id="948" name="标题 1"/>
          <p:cNvSpPr txBox="true"/>
          <p:nvPr/>
        </p:nvSpPr>
        <p:spPr>
          <a:xfrm rot="0" flipH="false" flipV="false">
            <a:off x="9039554" y="3488706"/>
            <a:ext cx="2402398" cy="600842"/>
          </a:xfrm>
          <a:prstGeom prst="rect">
            <a:avLst/>
          </a:prstGeom>
          <a:noFill/>
          <a:ln>
            <a:noFill/>
          </a:ln>
        </p:spPr>
        <p:txBody>
          <a:bodyPr vert="horz" wrap="square" lIns="0" tIns="0" rIns="0" bIns="0" rtlCol="false" anchor="b"/>
          <a:lstStyle/>
          <a:p>
            <a:pPr algn="ctr">
              <a:lnSpc>
                <a:spcPct val="130000"/>
              </a:lnSpc>
            </a:pPr>
            <a:r>
              <a:rPr lang="en-US" sz="1600">
                <a:ln w="12700">
                  <a:noFill/>
                </a:ln>
                <a:solidFill>
                  <a:schemeClr val="accent1">
                    <a:alpha val="100000"/>
                  </a:schemeClr>
                </a:solidFill>
                <a:latin typeface="Source Han Sans CN Bold"/>
                <a:ea typeface="Source Han Sans CN Bold"/>
                <a:cs typeface="Source Han Sans CN Bold"/>
              </a:rPr>
              <a:t>部署与运维</a:t>
            </a:r>
            <a:endParaRPr lang="zh-CN"/>
          </a:p>
        </p:txBody>
      </p:sp>
      <p:sp>
        <p:nvSpPr>
          <p:cNvPr id="949" name="标题 1"/>
          <p:cNvSpPr txBox="true"/>
          <p:nvPr/>
        </p:nvSpPr>
        <p:spPr>
          <a:xfrm rot="0" flipH="false" flipV="false">
            <a:off x="444400" y="198647"/>
            <a:ext cx="216000" cy="216000"/>
          </a:xfrm>
          <a:prstGeom prst="rect">
            <a:avLst/>
          </a:prstGeom>
          <a:solidFill>
            <a:schemeClr val="accent2"/>
          </a:solidFill>
          <a:ln w="25400" cap="sq">
            <a:noFill/>
            <a:miter/>
          </a:ln>
        </p:spPr>
        <p:txBody>
          <a:bodyPr vert="horz" wrap="square" lIns="91440" tIns="45720" rIns="91440" bIns="45720" rtlCol="false" anchor="ctr"/>
          <a:lstStyle/>
          <a:p>
            <a:pPr algn="ctr">
              <a:lnSpc>
                <a:spcPct val="110000"/>
              </a:lnSpc>
            </a:pPr>
            <a:endParaRPr lang="zh-CN"/>
          </a:p>
        </p:txBody>
      </p:sp>
      <p:sp>
        <p:nvSpPr>
          <p:cNvPr id="950" name="标题 1"/>
          <p:cNvSpPr txBox="true"/>
          <p:nvPr/>
        </p:nvSpPr>
        <p:spPr>
          <a:xfrm rot="0" flipH="false" flipV="false">
            <a:off x="660400" y="414647"/>
            <a:ext cx="6120000" cy="540000"/>
          </a:xfrm>
          <a:prstGeom prst="rect">
            <a:avLst/>
          </a:prstGeom>
          <a:solidFill>
            <a:schemeClr val="accent1"/>
          </a:solidFill>
          <a:ln w="12700" cap="sq">
            <a:noFill/>
            <a:miter/>
          </a:ln>
        </p:spPr>
        <p:txBody>
          <a:bodyPr vert="horz" wrap="square" lIns="91440" tIns="45720" rIns="91440" bIns="45720" rtlCol="false" anchor="ctr"/>
          <a:lstStyle/>
          <a:p>
            <a:pPr algn="ctr">
              <a:lnSpc>
                <a:spcPct val="110000"/>
              </a:lnSpc>
            </a:pPr>
            <a:endParaRPr lang="zh-CN"/>
          </a:p>
        </p:txBody>
      </p:sp>
      <p:sp>
        <p:nvSpPr>
          <p:cNvPr id="951" name="标题 1"/>
          <p:cNvSpPr txBox="true"/>
          <p:nvPr/>
        </p:nvSpPr>
        <p:spPr>
          <a:xfrm rot="0" flipH="false" flipV="false">
            <a:off x="817756" y="450647"/>
            <a:ext cx="10701144" cy="468000"/>
          </a:xfrm>
          <a:prstGeom prst="rect">
            <a:avLst/>
          </a:prstGeom>
          <a:noFill/>
          <a:ln>
            <a:noFill/>
          </a:ln>
        </p:spPr>
        <p:txBody>
          <a:bodyPr vert="horz" wrap="square" lIns="0" tIns="0" rIns="0" bIns="0" rtlCol="false" anchor="ctr"/>
          <a:lstStyle/>
          <a:p>
            <a:pPr algn="l">
              <a:lnSpc>
                <a:spcPct val="110000"/>
              </a:lnSpc>
            </a:pPr>
            <a:r>
              <a:rPr lang="en-US" sz="2800">
                <a:ln w="12700">
                  <a:noFill/>
                </a:ln>
                <a:solidFill>
                  <a:schemeClr val="tx1">
                    <a:alpha val="100000"/>
                  </a:schemeClr>
                </a:solidFill>
                <a:latin typeface="Source Han Sans CN Bold"/>
                <a:ea typeface="Source Han Sans CN Bold"/>
                <a:cs typeface="Source Han Sans CN Bold"/>
              </a:rPr>
              <a:t>技术需求</a:t>
            </a:r>
            <a:endParaRPr lang="zh-CN"/>
          </a:p>
        </p:txBody>
      </p:sp>
    </p:spTree>
  </p:cSld>
</p:sld>
</file>

<file path=ppt/theme/theme1.xml><?xml version="1.0" encoding="utf-8"?>
<a:theme xmlns:a="http://schemas.openxmlformats.org/drawingml/2006/main" name="Office 主题​​">
  <a:themeElements>
    <a:clrScheme name="template_ppt_humanities_architecture_blue">
      <a:dk1>
        <a:srgbClr val="000000"/>
      </a:dk1>
      <a:lt1>
        <a:srgbClr val="FFFFFF"/>
      </a:lt1>
      <a:dk2>
        <a:srgbClr val="0A102F"/>
      </a:dk2>
      <a:lt2>
        <a:srgbClr val="DEEFF8"/>
      </a:lt2>
      <a:accent1>
        <a:srgbClr val="2565A9"/>
      </a:accent1>
      <a:accent2>
        <a:srgbClr val="94CAE9"/>
      </a:accent2>
      <a:accent3>
        <a:srgbClr val="4D98D1"/>
      </a:accent3>
      <a:accent4>
        <a:srgbClr val="315C89"/>
      </a:accent4>
      <a:accent5>
        <a:srgbClr val="5880A4"/>
      </a:accent5>
      <a:accent6>
        <a:srgbClr val="1C2F45"/>
      </a:accent6>
      <a:hlink>
        <a:srgbClr val="175CEB"/>
      </a:hlink>
      <a:folHlink>
        <a:srgbClr val="81868F"/>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false">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false">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theme>
</file>

<file path=docProps/app.xml><?xml version="1.0" encoding="utf-8"?>
<Properties xmlns:vt="http://schemas.openxmlformats.org/officeDocument/2006/docPropsVTypes" xmlns="http://schemas.openxmlformats.org/officeDocument/2006/extended-properties">
  <Application>Tencent office</Application>
</Properties>
</file>

<file path=docProps/core.xml><?xml version="1.0" encoding="utf-8"?>
<cp:coreProperties xmlns:xsi="http://www.w3.org/2001/XMLSchema-instance" xmlns:dcmitype="http://purl.org/dc/dcmitype/" xmlns:dcterms="http://purl.org/dc/terms/" xmlns:cp="http://schemas.openxmlformats.org/package/2006/metadata/core-properties" xmlns:dc="http://purl.org/dc/elements/1.1/">
  <dcterms:created xsi:type="dcterms:W3CDTF">2025-04-14T15:43:49Z</dcterms:created>
  <dcterms:modified xsi:type="dcterms:W3CDTF">2025-04-14T15:43:49Z</dcterms:modified>
</cp:coreProperties>
</file>